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notesMasterIdLst>
    <p:notesMasterId r:id="rId42"/>
  </p:notesMasterIdLst>
  <p:sldIdLst>
    <p:sldId id="259" r:id="rId2"/>
    <p:sldId id="270" r:id="rId3"/>
    <p:sldId id="307" r:id="rId4"/>
    <p:sldId id="302" r:id="rId5"/>
    <p:sldId id="303" r:id="rId6"/>
    <p:sldId id="304" r:id="rId7"/>
    <p:sldId id="305" r:id="rId8"/>
    <p:sldId id="306" r:id="rId9"/>
    <p:sldId id="265" r:id="rId10"/>
    <p:sldId id="284" r:id="rId11"/>
    <p:sldId id="285" r:id="rId12"/>
    <p:sldId id="287" r:id="rId13"/>
    <p:sldId id="288" r:id="rId14"/>
    <p:sldId id="289" r:id="rId15"/>
    <p:sldId id="275" r:id="rId16"/>
    <p:sldId id="291" r:id="rId17"/>
    <p:sldId id="292" r:id="rId18"/>
    <p:sldId id="278" r:id="rId19"/>
    <p:sldId id="290" r:id="rId20"/>
    <p:sldId id="286" r:id="rId21"/>
    <p:sldId id="267" r:id="rId22"/>
    <p:sldId id="276" r:id="rId23"/>
    <p:sldId id="268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272" r:id="rId34"/>
    <p:sldId id="281" r:id="rId35"/>
    <p:sldId id="282" r:id="rId36"/>
    <p:sldId id="269" r:id="rId37"/>
    <p:sldId id="279" r:id="rId38"/>
    <p:sldId id="273" r:id="rId39"/>
    <p:sldId id="280" r:id="rId40"/>
    <p:sldId id="28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67EBE-B2E4-4E5B-AD5E-7E113469A64E}" v="941" dt="2020-05-12T08:36:27.067"/>
    <p1510:client id="{37E996B1-1006-41ED-AD8C-31747E29EFBD}" v="2522" dt="2020-05-13T01:03:08.443"/>
    <p1510:client id="{3D809862-5605-4112-AC05-CC4451CE8789}" v="433" dt="2020-05-12T15:39:40.976"/>
    <p1510:client id="{6797E25C-4FF0-428A-9D12-99868E82D992}" v="809" dt="2020-05-12T16:14:57.060"/>
    <p1510:client id="{8C5ABD09-F1C3-4F5F-BADB-99189863C018}" v="34" dt="2020-05-13T03:53:27.913"/>
    <p1510:client id="{9ACC10A3-773D-465B-A3F3-6CE308B1E3CE}" v="939" dt="2020-05-14T04:29:59.512"/>
    <p1510:client id="{A3EF2B60-BCEE-4780-B946-80F9FC4A8A74}" v="20" dt="2020-05-12T10:20:18.229"/>
    <p1510:client id="{B8BDF98E-C5E9-4F39-A248-664D6456F366}" v="606" dt="2020-05-12T11:09:03.654"/>
    <p1510:client id="{DAEAC2B5-B514-4119-B816-88F6BC9DC812}" v="63" dt="2020-05-13T08:00:04.267"/>
    <p1510:client id="{FAEE4250-8C20-4CC6-8282-DC61D5675CF0}" v="270" dt="2020-05-12T09:52:59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FD7B71-2285-4098-A292-BE5725A0C38B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9AE823-5774-49F9-AFCF-239BC7AF58BA}">
      <dgm:prSet/>
      <dgm:spPr/>
      <dgm:t>
        <a:bodyPr/>
        <a:lstStyle/>
        <a:p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 </a:t>
          </a:r>
          <a:r>
            <a:rPr lang="en-US" dirty="0" err="1"/>
            <a:t>kiến</a:t>
          </a:r>
          <a:r>
            <a:rPr lang="en-US" dirty="0"/>
            <a:t> </a:t>
          </a:r>
          <a:r>
            <a:rPr lang="en-US" dirty="0" err="1"/>
            <a:t>trúc</a:t>
          </a:r>
          <a:r>
            <a:rPr lang="en-US" dirty="0"/>
            <a:t> 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r>
            <a:rPr lang="en-US" dirty="0"/>
            <a:t>.</a:t>
          </a:r>
        </a:p>
      </dgm:t>
    </dgm:pt>
    <dgm:pt modelId="{EE76B7CF-3746-42B0-97E7-C3E6DF0D79B1}" type="parTrans" cxnId="{F4408C90-FE99-4A6D-9AD1-1245BD179438}">
      <dgm:prSet/>
      <dgm:spPr/>
      <dgm:t>
        <a:bodyPr/>
        <a:lstStyle/>
        <a:p>
          <a:endParaRPr lang="en-US"/>
        </a:p>
      </dgm:t>
    </dgm:pt>
    <dgm:pt modelId="{B453310A-C5C0-4B11-BDBC-D7431008CBC3}" type="sibTrans" cxnId="{F4408C90-FE99-4A6D-9AD1-1245BD179438}">
      <dgm:prSet/>
      <dgm:spPr/>
      <dgm:t>
        <a:bodyPr/>
        <a:lstStyle/>
        <a:p>
          <a:endParaRPr lang="en-US"/>
        </a:p>
      </dgm:t>
    </dgm:pt>
    <dgm:pt modelId="{9DDEC903-2A83-4AD3-A2A6-A463EF0BBCB6}">
      <dgm:prSet/>
      <dgm:spPr/>
      <dgm:t>
        <a:bodyPr/>
        <a:lstStyle/>
        <a:p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 </a:t>
          </a:r>
          <a:r>
            <a:rPr lang="en-US" dirty="0" err="1"/>
            <a:t>cấu</a:t>
          </a:r>
          <a:r>
            <a:rPr lang="en-US" dirty="0"/>
            <a:t> </a:t>
          </a:r>
          <a:r>
            <a:rPr lang="en-US" dirty="0" err="1"/>
            <a:t>trúc</a:t>
          </a:r>
          <a:r>
            <a:rPr lang="en-US" dirty="0"/>
            <a:t> </a:t>
          </a:r>
          <a:r>
            <a:rPr lang="en-US" dirty="0" err="1"/>
            <a:t>cây</a:t>
          </a:r>
          <a:r>
            <a:rPr lang="en-US" dirty="0"/>
            <a:t> </a:t>
          </a:r>
          <a:r>
            <a:rPr lang="en-US" dirty="0" err="1"/>
            <a:t>kinh</a:t>
          </a:r>
          <a:r>
            <a:rPr lang="en-US" dirty="0"/>
            <a:t> </a:t>
          </a:r>
          <a:r>
            <a:rPr lang="en-US" dirty="0" err="1"/>
            <a:t>doanh</a:t>
          </a:r>
          <a:r>
            <a:rPr lang="en-US" dirty="0"/>
            <a:t>. </a:t>
          </a:r>
        </a:p>
      </dgm:t>
    </dgm:pt>
    <dgm:pt modelId="{5802727D-D0BA-42B3-A0FD-EEF7C2CDA9E5}" type="parTrans" cxnId="{0C2067C3-BCFB-40ED-9485-142531D9298A}">
      <dgm:prSet/>
      <dgm:spPr/>
      <dgm:t>
        <a:bodyPr/>
        <a:lstStyle/>
        <a:p>
          <a:endParaRPr lang="en-US"/>
        </a:p>
      </dgm:t>
    </dgm:pt>
    <dgm:pt modelId="{180E6048-6672-42F0-8043-8C4BAFFA9D23}" type="sibTrans" cxnId="{0C2067C3-BCFB-40ED-9485-142531D9298A}">
      <dgm:prSet/>
      <dgm:spPr/>
      <dgm:t>
        <a:bodyPr/>
        <a:lstStyle/>
        <a:p>
          <a:endParaRPr lang="en-US"/>
        </a:p>
      </dgm:t>
    </dgm:pt>
    <dgm:pt modelId="{4A7411D7-FBAE-4059-9CA9-A3B922CBC6FF}">
      <dgm:prSet/>
      <dgm:spPr/>
      <dgm:t>
        <a:bodyPr/>
        <a:lstStyle/>
        <a:p>
          <a:r>
            <a:rPr lang="en-US" dirty="0"/>
            <a:t>Neo4j </a:t>
          </a:r>
          <a:r>
            <a:rPr lang="en-US" dirty="0">
              <a:latin typeface="Calibri Light" panose="020F0302020204030204"/>
            </a:rPr>
            <a:t>vs</a:t>
          </a:r>
          <a:r>
            <a:rPr lang="en-US" dirty="0"/>
            <a:t> </a:t>
          </a:r>
          <a:r>
            <a:rPr lang="en-US" dirty="0">
              <a:latin typeface="Calibri Light" panose="020F0302020204030204"/>
            </a:rPr>
            <a:t>PostgreSQL</a:t>
          </a:r>
          <a:endParaRPr lang="en-US" dirty="0"/>
        </a:p>
      </dgm:t>
    </dgm:pt>
    <dgm:pt modelId="{D863F2F5-AA25-464C-A869-199D1F524ACE}" type="parTrans" cxnId="{12513F8F-13DD-4FA8-B6A7-7B700A85A604}">
      <dgm:prSet/>
      <dgm:spPr/>
      <dgm:t>
        <a:bodyPr/>
        <a:lstStyle/>
        <a:p>
          <a:endParaRPr lang="en-US"/>
        </a:p>
      </dgm:t>
    </dgm:pt>
    <dgm:pt modelId="{9A04F9BE-94F5-47B5-9FAB-0C4CC6336977}" type="sibTrans" cxnId="{12513F8F-13DD-4FA8-B6A7-7B700A85A604}">
      <dgm:prSet/>
      <dgm:spPr/>
      <dgm:t>
        <a:bodyPr/>
        <a:lstStyle/>
        <a:p>
          <a:endParaRPr lang="en-US"/>
        </a:p>
      </dgm:t>
    </dgm:pt>
    <dgm:pt modelId="{5EA32CC6-4DAD-46B7-A406-A352BD8AEF27}">
      <dgm:prSet/>
      <dgm:spPr/>
      <dgm:t>
        <a:bodyPr/>
        <a:lstStyle/>
        <a:p>
          <a:pPr rtl="0"/>
          <a:r>
            <a:rPr lang="en-US" dirty="0" err="1"/>
            <a:t>Tình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/>
            <a:t>hình</a:t>
          </a:r>
          <a:r>
            <a:rPr lang="en-US" dirty="0"/>
            <a:t> </a:t>
          </a:r>
          <a:r>
            <a:rPr lang="en-US" dirty="0" err="1"/>
            <a:t>và</a:t>
          </a:r>
          <a:r>
            <a:rPr lang="en-US" dirty="0"/>
            <a:t> </a:t>
          </a:r>
          <a:r>
            <a:rPr lang="en-US" dirty="0" err="1"/>
            <a:t>kế</a:t>
          </a:r>
          <a:r>
            <a:rPr lang="en-US" dirty="0"/>
            <a:t> </a:t>
          </a:r>
          <a:r>
            <a:rPr lang="en-US" dirty="0" err="1"/>
            <a:t>hoạch</a:t>
          </a:r>
          <a:r>
            <a:rPr lang="en-US" dirty="0"/>
            <a:t> </a:t>
          </a:r>
          <a:r>
            <a:rPr lang="en-US" dirty="0" err="1"/>
            <a:t>triển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/>
            <a:t>khai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dự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án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giai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đoạn</a:t>
          </a:r>
          <a:r>
            <a:rPr lang="en-US" dirty="0">
              <a:latin typeface="Calibri Light" panose="020F0302020204030204"/>
            </a:rPr>
            <a:t> 1</a:t>
          </a:r>
          <a:endParaRPr lang="en-US" dirty="0"/>
        </a:p>
      </dgm:t>
    </dgm:pt>
    <dgm:pt modelId="{B95AF730-B9ED-4C6F-9101-83400E01AE2E}" type="parTrans" cxnId="{828331B6-0D99-4AF1-8841-80549D1BA9DF}">
      <dgm:prSet/>
      <dgm:spPr/>
      <dgm:t>
        <a:bodyPr/>
        <a:lstStyle/>
        <a:p>
          <a:endParaRPr lang="en-US"/>
        </a:p>
      </dgm:t>
    </dgm:pt>
    <dgm:pt modelId="{C65E535B-A6CA-4785-A210-26C860DB6258}" type="sibTrans" cxnId="{828331B6-0D99-4AF1-8841-80549D1BA9DF}">
      <dgm:prSet/>
      <dgm:spPr/>
      <dgm:t>
        <a:bodyPr/>
        <a:lstStyle/>
        <a:p>
          <a:endParaRPr lang="en-US"/>
        </a:p>
      </dgm:t>
    </dgm:pt>
    <dgm:pt modelId="{F8207E8B-2900-4C50-B772-C82646DDBC45}">
      <dgm:prSet/>
      <dgm:spPr/>
      <dgm:t>
        <a:bodyPr/>
        <a:lstStyle/>
        <a:p>
          <a:r>
            <a:rPr lang="en-US" dirty="0" err="1"/>
            <a:t>Thảo</a:t>
          </a:r>
          <a:r>
            <a:rPr lang="en-US" dirty="0"/>
            <a:t> </a:t>
          </a:r>
          <a:r>
            <a:rPr lang="en-US" dirty="0" err="1"/>
            <a:t>luận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ý </a:t>
          </a:r>
          <a:r>
            <a:rPr lang="en-US" dirty="0" err="1"/>
            <a:t>kiến</a:t>
          </a:r>
          <a:endParaRPr lang="en-US" dirty="0"/>
        </a:p>
      </dgm:t>
    </dgm:pt>
    <dgm:pt modelId="{13B2E19B-9D6D-4A66-8DCA-414FEA5ABB31}" type="parTrans" cxnId="{29489716-F18D-4AF6-AD8E-C895A5D1A300}">
      <dgm:prSet/>
      <dgm:spPr/>
      <dgm:t>
        <a:bodyPr/>
        <a:lstStyle/>
        <a:p>
          <a:endParaRPr lang="en-US"/>
        </a:p>
      </dgm:t>
    </dgm:pt>
    <dgm:pt modelId="{944C192B-BEE8-49F5-A1D2-B2927B9B72E6}" type="sibTrans" cxnId="{29489716-F18D-4AF6-AD8E-C895A5D1A300}">
      <dgm:prSet/>
      <dgm:spPr/>
      <dgm:t>
        <a:bodyPr/>
        <a:lstStyle/>
        <a:p>
          <a:endParaRPr lang="en-US"/>
        </a:p>
      </dgm:t>
    </dgm:pt>
    <dgm:pt modelId="{9BFF11FC-4EFE-4F14-B21D-C936AC7584E2}" type="pres">
      <dgm:prSet presAssocID="{CAFD7B71-2285-4098-A292-BE5725A0C38B}" presName="diagram" presStyleCnt="0">
        <dgm:presLayoutVars>
          <dgm:dir/>
          <dgm:resizeHandles val="exact"/>
        </dgm:presLayoutVars>
      </dgm:prSet>
      <dgm:spPr/>
    </dgm:pt>
    <dgm:pt modelId="{0D476EAA-B359-41A9-9450-D541A203D55F}" type="pres">
      <dgm:prSet presAssocID="{5F9AE823-5774-49F9-AFCF-239BC7AF58BA}" presName="node" presStyleLbl="node1" presStyleIdx="0" presStyleCnt="5">
        <dgm:presLayoutVars>
          <dgm:bulletEnabled val="1"/>
        </dgm:presLayoutVars>
      </dgm:prSet>
      <dgm:spPr/>
    </dgm:pt>
    <dgm:pt modelId="{D3C92A77-D2AC-47AF-BFC9-22C55DC5EA6E}" type="pres">
      <dgm:prSet presAssocID="{B453310A-C5C0-4B11-BDBC-D7431008CBC3}" presName="sibTrans" presStyleCnt="0"/>
      <dgm:spPr/>
    </dgm:pt>
    <dgm:pt modelId="{889E99F8-B6E6-480D-830E-C078F1EC4422}" type="pres">
      <dgm:prSet presAssocID="{9DDEC903-2A83-4AD3-A2A6-A463EF0BBCB6}" presName="node" presStyleLbl="node1" presStyleIdx="1" presStyleCnt="5">
        <dgm:presLayoutVars>
          <dgm:bulletEnabled val="1"/>
        </dgm:presLayoutVars>
      </dgm:prSet>
      <dgm:spPr/>
    </dgm:pt>
    <dgm:pt modelId="{AC363678-C11C-4750-8BA5-75288F611620}" type="pres">
      <dgm:prSet presAssocID="{180E6048-6672-42F0-8043-8C4BAFFA9D23}" presName="sibTrans" presStyleCnt="0"/>
      <dgm:spPr/>
    </dgm:pt>
    <dgm:pt modelId="{65BB4233-B154-4C5C-AAD3-356A4F044D9D}" type="pres">
      <dgm:prSet presAssocID="{4A7411D7-FBAE-4059-9CA9-A3B922CBC6FF}" presName="node" presStyleLbl="node1" presStyleIdx="2" presStyleCnt="5">
        <dgm:presLayoutVars>
          <dgm:bulletEnabled val="1"/>
        </dgm:presLayoutVars>
      </dgm:prSet>
      <dgm:spPr/>
    </dgm:pt>
    <dgm:pt modelId="{DAD7FA14-61BE-4E14-8417-ECC93BA9CD3D}" type="pres">
      <dgm:prSet presAssocID="{9A04F9BE-94F5-47B5-9FAB-0C4CC6336977}" presName="sibTrans" presStyleCnt="0"/>
      <dgm:spPr/>
    </dgm:pt>
    <dgm:pt modelId="{694A4C9F-AEEA-4CC8-BE11-CF28AEC833D1}" type="pres">
      <dgm:prSet presAssocID="{5EA32CC6-4DAD-46B7-A406-A352BD8AEF27}" presName="node" presStyleLbl="node1" presStyleIdx="3" presStyleCnt="5">
        <dgm:presLayoutVars>
          <dgm:bulletEnabled val="1"/>
        </dgm:presLayoutVars>
      </dgm:prSet>
      <dgm:spPr/>
    </dgm:pt>
    <dgm:pt modelId="{7775CCA2-D820-450A-949B-A0A257019303}" type="pres">
      <dgm:prSet presAssocID="{C65E535B-A6CA-4785-A210-26C860DB6258}" presName="sibTrans" presStyleCnt="0"/>
      <dgm:spPr/>
    </dgm:pt>
    <dgm:pt modelId="{AA79AD71-E2B3-42FF-8B30-E38D66B7A6F8}" type="pres">
      <dgm:prSet presAssocID="{F8207E8B-2900-4C50-B772-C82646DDBC45}" presName="node" presStyleLbl="node1" presStyleIdx="4" presStyleCnt="5">
        <dgm:presLayoutVars>
          <dgm:bulletEnabled val="1"/>
        </dgm:presLayoutVars>
      </dgm:prSet>
      <dgm:spPr/>
    </dgm:pt>
  </dgm:ptLst>
  <dgm:cxnLst>
    <dgm:cxn modelId="{29489716-F18D-4AF6-AD8E-C895A5D1A300}" srcId="{CAFD7B71-2285-4098-A292-BE5725A0C38B}" destId="{F8207E8B-2900-4C50-B772-C82646DDBC45}" srcOrd="4" destOrd="0" parTransId="{13B2E19B-9D6D-4A66-8DCA-414FEA5ABB31}" sibTransId="{944C192B-BEE8-49F5-A1D2-B2927B9B72E6}"/>
    <dgm:cxn modelId="{B3BCB157-D380-43A7-8DC6-F0B2DE5B93B5}" type="presOf" srcId="{5F9AE823-5774-49F9-AFCF-239BC7AF58BA}" destId="{0D476EAA-B359-41A9-9450-D541A203D55F}" srcOrd="0" destOrd="0" presId="urn:microsoft.com/office/officeart/2005/8/layout/default"/>
    <dgm:cxn modelId="{8595517F-7E8E-4071-9B2C-A516BB33ACD7}" type="presOf" srcId="{F8207E8B-2900-4C50-B772-C82646DDBC45}" destId="{AA79AD71-E2B3-42FF-8B30-E38D66B7A6F8}" srcOrd="0" destOrd="0" presId="urn:microsoft.com/office/officeart/2005/8/layout/default"/>
    <dgm:cxn modelId="{12513F8F-13DD-4FA8-B6A7-7B700A85A604}" srcId="{CAFD7B71-2285-4098-A292-BE5725A0C38B}" destId="{4A7411D7-FBAE-4059-9CA9-A3B922CBC6FF}" srcOrd="2" destOrd="0" parTransId="{D863F2F5-AA25-464C-A869-199D1F524ACE}" sibTransId="{9A04F9BE-94F5-47B5-9FAB-0C4CC6336977}"/>
    <dgm:cxn modelId="{F4408C90-FE99-4A6D-9AD1-1245BD179438}" srcId="{CAFD7B71-2285-4098-A292-BE5725A0C38B}" destId="{5F9AE823-5774-49F9-AFCF-239BC7AF58BA}" srcOrd="0" destOrd="0" parTransId="{EE76B7CF-3746-42B0-97E7-C3E6DF0D79B1}" sibTransId="{B453310A-C5C0-4B11-BDBC-D7431008CBC3}"/>
    <dgm:cxn modelId="{BF4A8CAC-87BC-436B-BE34-4EF81A3A7DD1}" type="presOf" srcId="{4A7411D7-FBAE-4059-9CA9-A3B922CBC6FF}" destId="{65BB4233-B154-4C5C-AAD3-356A4F044D9D}" srcOrd="0" destOrd="0" presId="urn:microsoft.com/office/officeart/2005/8/layout/default"/>
    <dgm:cxn modelId="{828331B6-0D99-4AF1-8841-80549D1BA9DF}" srcId="{CAFD7B71-2285-4098-A292-BE5725A0C38B}" destId="{5EA32CC6-4DAD-46B7-A406-A352BD8AEF27}" srcOrd="3" destOrd="0" parTransId="{B95AF730-B9ED-4C6F-9101-83400E01AE2E}" sibTransId="{C65E535B-A6CA-4785-A210-26C860DB6258}"/>
    <dgm:cxn modelId="{755E45BA-5319-44D8-9EE4-BC4DD94888ED}" type="presOf" srcId="{9DDEC903-2A83-4AD3-A2A6-A463EF0BBCB6}" destId="{889E99F8-B6E6-480D-830E-C078F1EC4422}" srcOrd="0" destOrd="0" presId="urn:microsoft.com/office/officeart/2005/8/layout/default"/>
    <dgm:cxn modelId="{0C2067C3-BCFB-40ED-9485-142531D9298A}" srcId="{CAFD7B71-2285-4098-A292-BE5725A0C38B}" destId="{9DDEC903-2A83-4AD3-A2A6-A463EF0BBCB6}" srcOrd="1" destOrd="0" parTransId="{5802727D-D0BA-42B3-A0FD-EEF7C2CDA9E5}" sibTransId="{180E6048-6672-42F0-8043-8C4BAFFA9D23}"/>
    <dgm:cxn modelId="{B4C562D4-A793-4F88-85B9-06BA203BB031}" type="presOf" srcId="{CAFD7B71-2285-4098-A292-BE5725A0C38B}" destId="{9BFF11FC-4EFE-4F14-B21D-C936AC7584E2}" srcOrd="0" destOrd="0" presId="urn:microsoft.com/office/officeart/2005/8/layout/default"/>
    <dgm:cxn modelId="{35F79ED8-4756-47E3-9628-84473B304A45}" type="presOf" srcId="{5EA32CC6-4DAD-46B7-A406-A352BD8AEF27}" destId="{694A4C9F-AEEA-4CC8-BE11-CF28AEC833D1}" srcOrd="0" destOrd="0" presId="urn:microsoft.com/office/officeart/2005/8/layout/default"/>
    <dgm:cxn modelId="{E96AE2F0-890C-4A42-A716-B15382FDF975}" type="presParOf" srcId="{9BFF11FC-4EFE-4F14-B21D-C936AC7584E2}" destId="{0D476EAA-B359-41A9-9450-D541A203D55F}" srcOrd="0" destOrd="0" presId="urn:microsoft.com/office/officeart/2005/8/layout/default"/>
    <dgm:cxn modelId="{BAFDADD0-68B8-4F82-AA17-137C518DEE1A}" type="presParOf" srcId="{9BFF11FC-4EFE-4F14-B21D-C936AC7584E2}" destId="{D3C92A77-D2AC-47AF-BFC9-22C55DC5EA6E}" srcOrd="1" destOrd="0" presId="urn:microsoft.com/office/officeart/2005/8/layout/default"/>
    <dgm:cxn modelId="{3593FBAC-024E-4AFE-B5EB-F07D867F3EDC}" type="presParOf" srcId="{9BFF11FC-4EFE-4F14-B21D-C936AC7584E2}" destId="{889E99F8-B6E6-480D-830E-C078F1EC4422}" srcOrd="2" destOrd="0" presId="urn:microsoft.com/office/officeart/2005/8/layout/default"/>
    <dgm:cxn modelId="{1B1D3FAA-F187-4542-AA89-C6CF33A1D093}" type="presParOf" srcId="{9BFF11FC-4EFE-4F14-B21D-C936AC7584E2}" destId="{AC363678-C11C-4750-8BA5-75288F611620}" srcOrd="3" destOrd="0" presId="urn:microsoft.com/office/officeart/2005/8/layout/default"/>
    <dgm:cxn modelId="{B2A5D80F-203E-48E3-B548-7544D5D145F9}" type="presParOf" srcId="{9BFF11FC-4EFE-4F14-B21D-C936AC7584E2}" destId="{65BB4233-B154-4C5C-AAD3-356A4F044D9D}" srcOrd="4" destOrd="0" presId="urn:microsoft.com/office/officeart/2005/8/layout/default"/>
    <dgm:cxn modelId="{4321C183-1968-4F17-B791-65E7E33243A0}" type="presParOf" srcId="{9BFF11FC-4EFE-4F14-B21D-C936AC7584E2}" destId="{DAD7FA14-61BE-4E14-8417-ECC93BA9CD3D}" srcOrd="5" destOrd="0" presId="urn:microsoft.com/office/officeart/2005/8/layout/default"/>
    <dgm:cxn modelId="{CA5F26BC-42DE-4623-8897-8B7F871AD94A}" type="presParOf" srcId="{9BFF11FC-4EFE-4F14-B21D-C936AC7584E2}" destId="{694A4C9F-AEEA-4CC8-BE11-CF28AEC833D1}" srcOrd="6" destOrd="0" presId="urn:microsoft.com/office/officeart/2005/8/layout/default"/>
    <dgm:cxn modelId="{D02692D4-BC75-4251-B7F3-344D24B35D40}" type="presParOf" srcId="{9BFF11FC-4EFE-4F14-B21D-C936AC7584E2}" destId="{7775CCA2-D820-450A-949B-A0A257019303}" srcOrd="7" destOrd="0" presId="urn:microsoft.com/office/officeart/2005/8/layout/default"/>
    <dgm:cxn modelId="{443F576A-9E95-4A25-A131-7604EA0918D7}" type="presParOf" srcId="{9BFF11FC-4EFE-4F14-B21D-C936AC7584E2}" destId="{AA79AD71-E2B3-42FF-8B30-E38D66B7A6F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3059E1-A609-4F25-9FFA-0B6CC3B7302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17EC1C-B2D3-48E2-927D-B2A7758C4F5F}">
      <dgm:prSet/>
      <dgm:spPr/>
      <dgm:t>
        <a:bodyPr/>
        <a:lstStyle/>
        <a:p>
          <a:pPr rtl="0"/>
          <a:r>
            <a:rPr lang="en-US" dirty="0" err="1"/>
            <a:t>Đưa</a:t>
          </a:r>
          <a:r>
            <a:rPr lang="en-US" dirty="0"/>
            <a:t> ra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cái</a:t>
          </a:r>
          <a:r>
            <a:rPr lang="en-US" dirty="0"/>
            <a:t> </a:t>
          </a:r>
          <a:r>
            <a:rPr lang="en-US" dirty="0" err="1"/>
            <a:t>nhìn</a:t>
          </a:r>
          <a:r>
            <a:rPr lang="en-US" dirty="0"/>
            <a:t> </a:t>
          </a:r>
          <a:r>
            <a:rPr lang="en-US" dirty="0" err="1">
              <a:latin typeface="Calibri Light" panose="020F0302020204030204"/>
            </a:rPr>
            <a:t>và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đánh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giá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trạng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r>
            <a:rPr lang="en-US" dirty="0"/>
            <a:t>.</a:t>
          </a:r>
        </a:p>
      </dgm:t>
    </dgm:pt>
    <dgm:pt modelId="{8ED1751B-618E-4FBF-8DB8-8CFCB7BEC5FD}" type="parTrans" cxnId="{36EFE811-1A36-4B9D-98A0-00B827CF53C2}">
      <dgm:prSet/>
      <dgm:spPr/>
      <dgm:t>
        <a:bodyPr/>
        <a:lstStyle/>
        <a:p>
          <a:endParaRPr lang="en-US"/>
        </a:p>
      </dgm:t>
    </dgm:pt>
    <dgm:pt modelId="{59AC604D-622D-4BF2-A178-B8AB760115E8}" type="sibTrans" cxnId="{36EFE811-1A36-4B9D-98A0-00B827CF53C2}">
      <dgm:prSet/>
      <dgm:spPr/>
      <dgm:t>
        <a:bodyPr/>
        <a:lstStyle/>
        <a:p>
          <a:endParaRPr lang="en-US"/>
        </a:p>
      </dgm:t>
    </dgm:pt>
    <dgm:pt modelId="{CFD71737-481C-40FA-A512-A9FEE899D765}">
      <dgm:prSet/>
      <dgm:spPr/>
      <dgm:t>
        <a:bodyPr/>
        <a:lstStyle/>
        <a:p>
          <a:pPr rtl="0"/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kiến</a:t>
          </a:r>
          <a:r>
            <a:rPr lang="en-US" dirty="0"/>
            <a:t> </a:t>
          </a:r>
          <a:r>
            <a:rPr lang="en-US" dirty="0" err="1"/>
            <a:t>trúc</a:t>
          </a:r>
          <a:r>
            <a:rPr lang="en-US" dirty="0"/>
            <a:t> </a:t>
          </a:r>
          <a:r>
            <a:rPr lang="en-US" dirty="0" err="1"/>
            <a:t>tổng</a:t>
          </a:r>
          <a:r>
            <a:rPr lang="en-US" dirty="0"/>
            <a:t> </a:t>
          </a:r>
          <a:r>
            <a:rPr lang="en-US" dirty="0" err="1"/>
            <a:t>thể</a:t>
          </a:r>
          <a:r>
            <a:rPr lang="en-US" dirty="0"/>
            <a:t>, </a:t>
          </a:r>
          <a:r>
            <a:rPr lang="en-US" dirty="0" err="1">
              <a:latin typeface="Calibri Light" panose="020F0302020204030204"/>
            </a:rPr>
            <a:t>kiến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trúc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cho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các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luồng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chính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như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mô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hình</a:t>
          </a:r>
          <a:r>
            <a:rPr lang="en-US" dirty="0">
              <a:latin typeface="Calibri Light" panose="020F0302020204030204"/>
            </a:rPr>
            <a:t> sales, </a:t>
          </a:r>
          <a:r>
            <a:rPr lang="en-US" dirty="0" err="1">
              <a:latin typeface="Calibri Light" panose="020F0302020204030204"/>
            </a:rPr>
            <a:t>đồng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bộ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các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dữ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liệu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về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giao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dịch</a:t>
          </a:r>
          <a:r>
            <a:rPr lang="en-US" dirty="0">
              <a:latin typeface="Calibri Light" panose="020F0302020204030204"/>
            </a:rPr>
            <a:t>,  </a:t>
          </a:r>
          <a:r>
            <a:rPr lang="en-US" dirty="0" err="1">
              <a:latin typeface="Calibri Light" panose="020F0302020204030204"/>
            </a:rPr>
            <a:t>khách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hàng</a:t>
          </a:r>
          <a:r>
            <a:rPr lang="en-US" dirty="0">
              <a:latin typeface="Calibri Light" panose="020F0302020204030204"/>
            </a:rPr>
            <a:t>, </a:t>
          </a:r>
          <a:r>
            <a:rPr lang="en-US" dirty="0" err="1">
              <a:latin typeface="Calibri Light" panose="020F0302020204030204"/>
            </a:rPr>
            <a:t>thông</a:t>
          </a:r>
          <a:r>
            <a:rPr lang="en-US" dirty="0">
              <a:latin typeface="Calibri Light" panose="020F0302020204030204"/>
            </a:rPr>
            <a:t> tin sales, </a:t>
          </a:r>
          <a:r>
            <a:rPr lang="en-US" dirty="0" err="1">
              <a:latin typeface="Calibri Light" panose="020F0302020204030204"/>
            </a:rPr>
            <a:t>thiết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 </a:t>
          </a:r>
          <a:r>
            <a:rPr lang="en-US" dirty="0" err="1">
              <a:latin typeface="Calibri Light" panose="020F0302020204030204"/>
            </a:rPr>
            <a:t>kinh</a:t>
          </a:r>
          <a:r>
            <a:rPr lang="en-US" dirty="0">
              <a:latin typeface="Calibri Light" panose="020F0302020204030204"/>
            </a:rPr>
            <a:t> doanh</a:t>
          </a:r>
          <a:r>
            <a:rPr lang="en-US" dirty="0"/>
            <a:t>.</a:t>
          </a:r>
        </a:p>
      </dgm:t>
    </dgm:pt>
    <dgm:pt modelId="{AB87E17D-DB50-44D3-A296-D507B4B74C0E}" type="parTrans" cxnId="{F375B48E-1DD7-464B-BDE4-64E14AB08DBC}">
      <dgm:prSet/>
      <dgm:spPr/>
      <dgm:t>
        <a:bodyPr/>
        <a:lstStyle/>
        <a:p>
          <a:endParaRPr lang="en-US"/>
        </a:p>
      </dgm:t>
    </dgm:pt>
    <dgm:pt modelId="{9871D8E6-4F86-4F40-A9A3-C53241391E62}" type="sibTrans" cxnId="{F375B48E-1DD7-464B-BDE4-64E14AB08DBC}">
      <dgm:prSet/>
      <dgm:spPr/>
      <dgm:t>
        <a:bodyPr/>
        <a:lstStyle/>
        <a:p>
          <a:endParaRPr lang="en-US"/>
        </a:p>
      </dgm:t>
    </dgm:pt>
    <dgm:pt modelId="{47666D23-9CD5-4743-9A50-716D1BE9BD88}">
      <dgm:prSet/>
      <dgm:spPr/>
      <dgm:t>
        <a:bodyPr/>
        <a:lstStyle/>
        <a:p>
          <a:pPr rtl="0"/>
          <a:r>
            <a:rPr lang="en-US" dirty="0" err="1"/>
            <a:t>Đánh</a:t>
          </a:r>
          <a:r>
            <a:rPr lang="en-US" dirty="0"/>
            <a:t> </a:t>
          </a:r>
          <a:r>
            <a:rPr lang="en-US" dirty="0" err="1"/>
            <a:t>giá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nghệ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bài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 </a:t>
          </a:r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tả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>
              <a:latin typeface="Calibri Light" panose="020F0302020204030204"/>
            </a:rPr>
            <a:t>cây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cấu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trúc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kinh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doanh</a:t>
          </a:r>
          <a:r>
            <a:rPr lang="en-US" dirty="0"/>
            <a:t>.</a:t>
          </a:r>
        </a:p>
      </dgm:t>
    </dgm:pt>
    <dgm:pt modelId="{4120920F-E81A-4801-AE5E-13A778C568C2}" type="parTrans" cxnId="{6DC7C9D2-12C3-41C6-AF0F-2EDCD8E9A753}">
      <dgm:prSet/>
      <dgm:spPr/>
      <dgm:t>
        <a:bodyPr/>
        <a:lstStyle/>
        <a:p>
          <a:endParaRPr lang="en-US"/>
        </a:p>
      </dgm:t>
    </dgm:pt>
    <dgm:pt modelId="{EEFF0DF6-C489-449C-88B6-715FA609768A}" type="sibTrans" cxnId="{6DC7C9D2-12C3-41C6-AF0F-2EDCD8E9A753}">
      <dgm:prSet/>
      <dgm:spPr/>
      <dgm:t>
        <a:bodyPr/>
        <a:lstStyle/>
        <a:p>
          <a:endParaRPr lang="en-US"/>
        </a:p>
      </dgm:t>
    </dgm:pt>
    <dgm:pt modelId="{1135D58D-B8E0-4E16-80ED-48D372AE3282}">
      <dgm:prSet phldr="0"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Đưa</a:t>
          </a:r>
          <a:r>
            <a:rPr lang="en-US" dirty="0">
              <a:latin typeface="Calibri Light" panose="020F0302020204030204"/>
            </a:rPr>
            <a:t> ra </a:t>
          </a:r>
          <a:r>
            <a:rPr lang="en-US" dirty="0" err="1">
              <a:latin typeface="Calibri Light" panose="020F0302020204030204"/>
            </a:rPr>
            <a:t>hướng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giải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quyết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cho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bài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toán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cấu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trúc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bán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hàng</a:t>
          </a:r>
          <a:r>
            <a:rPr lang="en-US" dirty="0">
              <a:latin typeface="Calibri Light" panose="020F0302020204030204"/>
            </a:rPr>
            <a:t>.</a:t>
          </a:r>
        </a:p>
      </dgm:t>
    </dgm:pt>
    <dgm:pt modelId="{CAAE9216-50A1-4CF3-84F3-CDFD1EAFB00F}" type="parTrans" cxnId="{32719CD3-5F74-4869-9A97-21F7B25F8C53}">
      <dgm:prSet/>
      <dgm:spPr/>
    </dgm:pt>
    <dgm:pt modelId="{A9822882-E948-41D8-9F3C-73E1CA1D3800}" type="sibTrans" cxnId="{32719CD3-5F74-4869-9A97-21F7B25F8C53}">
      <dgm:prSet/>
      <dgm:spPr/>
    </dgm:pt>
    <dgm:pt modelId="{145DA3A1-161C-4CFD-B96C-ABDAA3DE45F6}" type="pres">
      <dgm:prSet presAssocID="{183059E1-A609-4F25-9FFA-0B6CC3B73025}" presName="vert0" presStyleCnt="0">
        <dgm:presLayoutVars>
          <dgm:dir/>
          <dgm:animOne val="branch"/>
          <dgm:animLvl val="lvl"/>
        </dgm:presLayoutVars>
      </dgm:prSet>
      <dgm:spPr/>
    </dgm:pt>
    <dgm:pt modelId="{FCB3498C-3843-4A1D-9EDD-44415F4F56C4}" type="pres">
      <dgm:prSet presAssocID="{F017EC1C-B2D3-48E2-927D-B2A7758C4F5F}" presName="thickLine" presStyleLbl="alignNode1" presStyleIdx="0" presStyleCnt="4"/>
      <dgm:spPr/>
    </dgm:pt>
    <dgm:pt modelId="{9B32A83A-355A-4052-9F3A-F2A02E193D04}" type="pres">
      <dgm:prSet presAssocID="{F017EC1C-B2D3-48E2-927D-B2A7758C4F5F}" presName="horz1" presStyleCnt="0"/>
      <dgm:spPr/>
    </dgm:pt>
    <dgm:pt modelId="{3F84CF7B-82A3-4EF8-9559-1C27AA12CE6F}" type="pres">
      <dgm:prSet presAssocID="{F017EC1C-B2D3-48E2-927D-B2A7758C4F5F}" presName="tx1" presStyleLbl="revTx" presStyleIdx="0" presStyleCnt="4"/>
      <dgm:spPr/>
    </dgm:pt>
    <dgm:pt modelId="{2DF7F3E1-2167-4E27-BFA1-C263B34FCCC6}" type="pres">
      <dgm:prSet presAssocID="{F017EC1C-B2D3-48E2-927D-B2A7758C4F5F}" presName="vert1" presStyleCnt="0"/>
      <dgm:spPr/>
    </dgm:pt>
    <dgm:pt modelId="{B61DB04A-95A2-411F-92CA-DCE136E40169}" type="pres">
      <dgm:prSet presAssocID="{1135D58D-B8E0-4E16-80ED-48D372AE3282}" presName="thickLine" presStyleLbl="alignNode1" presStyleIdx="1" presStyleCnt="4"/>
      <dgm:spPr/>
    </dgm:pt>
    <dgm:pt modelId="{B79EBC29-FE18-430C-B49D-779D423372E8}" type="pres">
      <dgm:prSet presAssocID="{1135D58D-B8E0-4E16-80ED-48D372AE3282}" presName="horz1" presStyleCnt="0"/>
      <dgm:spPr/>
    </dgm:pt>
    <dgm:pt modelId="{09C55C96-E013-4978-AAC4-E98A65732B9F}" type="pres">
      <dgm:prSet presAssocID="{1135D58D-B8E0-4E16-80ED-48D372AE3282}" presName="tx1" presStyleLbl="revTx" presStyleIdx="1" presStyleCnt="4"/>
      <dgm:spPr/>
    </dgm:pt>
    <dgm:pt modelId="{8E7D70C2-F1E7-4A08-9B90-CEC8513A9348}" type="pres">
      <dgm:prSet presAssocID="{1135D58D-B8E0-4E16-80ED-48D372AE3282}" presName="vert1" presStyleCnt="0"/>
      <dgm:spPr/>
    </dgm:pt>
    <dgm:pt modelId="{1187B6FD-0EE3-4E7E-B0B3-DC671B8C68C3}" type="pres">
      <dgm:prSet presAssocID="{CFD71737-481C-40FA-A512-A9FEE899D765}" presName="thickLine" presStyleLbl="alignNode1" presStyleIdx="2" presStyleCnt="4"/>
      <dgm:spPr/>
    </dgm:pt>
    <dgm:pt modelId="{A921F0DC-865A-4A29-B8C1-FF38E6D13846}" type="pres">
      <dgm:prSet presAssocID="{CFD71737-481C-40FA-A512-A9FEE899D765}" presName="horz1" presStyleCnt="0"/>
      <dgm:spPr/>
    </dgm:pt>
    <dgm:pt modelId="{400CBDA0-715E-46DF-8B5E-64DB177C7F82}" type="pres">
      <dgm:prSet presAssocID="{CFD71737-481C-40FA-A512-A9FEE899D765}" presName="tx1" presStyleLbl="revTx" presStyleIdx="2" presStyleCnt="4"/>
      <dgm:spPr/>
    </dgm:pt>
    <dgm:pt modelId="{7441621B-950D-49C5-BC7B-4A324F86408A}" type="pres">
      <dgm:prSet presAssocID="{CFD71737-481C-40FA-A512-A9FEE899D765}" presName="vert1" presStyleCnt="0"/>
      <dgm:spPr/>
    </dgm:pt>
    <dgm:pt modelId="{D5CE06A9-6AD2-4668-8C12-98B68F7E713B}" type="pres">
      <dgm:prSet presAssocID="{47666D23-9CD5-4743-9A50-716D1BE9BD88}" presName="thickLine" presStyleLbl="alignNode1" presStyleIdx="3" presStyleCnt="4"/>
      <dgm:spPr/>
    </dgm:pt>
    <dgm:pt modelId="{0195E0F5-9945-4EB6-BAF2-62FB12E8C0E5}" type="pres">
      <dgm:prSet presAssocID="{47666D23-9CD5-4743-9A50-716D1BE9BD88}" presName="horz1" presStyleCnt="0"/>
      <dgm:spPr/>
    </dgm:pt>
    <dgm:pt modelId="{6E3480EB-AE1D-4328-A2D4-EED67E598057}" type="pres">
      <dgm:prSet presAssocID="{47666D23-9CD5-4743-9A50-716D1BE9BD88}" presName="tx1" presStyleLbl="revTx" presStyleIdx="3" presStyleCnt="4"/>
      <dgm:spPr/>
    </dgm:pt>
    <dgm:pt modelId="{75CCC51A-C79B-4489-98B1-CE9EF59CCB61}" type="pres">
      <dgm:prSet presAssocID="{47666D23-9CD5-4743-9A50-716D1BE9BD88}" presName="vert1" presStyleCnt="0"/>
      <dgm:spPr/>
    </dgm:pt>
  </dgm:ptLst>
  <dgm:cxnLst>
    <dgm:cxn modelId="{36EFE811-1A36-4B9D-98A0-00B827CF53C2}" srcId="{183059E1-A609-4F25-9FFA-0B6CC3B73025}" destId="{F017EC1C-B2D3-48E2-927D-B2A7758C4F5F}" srcOrd="0" destOrd="0" parTransId="{8ED1751B-618E-4FBF-8DB8-8CFCB7BEC5FD}" sibTransId="{59AC604D-622D-4BF2-A178-B8AB760115E8}"/>
    <dgm:cxn modelId="{1729EE5B-F9B2-46FE-AAF2-962473C86FB9}" type="presOf" srcId="{CFD71737-481C-40FA-A512-A9FEE899D765}" destId="{400CBDA0-715E-46DF-8B5E-64DB177C7F82}" srcOrd="0" destOrd="0" presId="urn:microsoft.com/office/officeart/2008/layout/LinedList"/>
    <dgm:cxn modelId="{AF4BAC4F-1B85-4714-B81F-8B07932EF1D5}" type="presOf" srcId="{1135D58D-B8E0-4E16-80ED-48D372AE3282}" destId="{09C55C96-E013-4978-AAC4-E98A65732B9F}" srcOrd="0" destOrd="0" presId="urn:microsoft.com/office/officeart/2008/layout/LinedList"/>
    <dgm:cxn modelId="{A1FC957A-1514-4308-BD82-CFDD9C413BCF}" type="presOf" srcId="{183059E1-A609-4F25-9FFA-0B6CC3B73025}" destId="{145DA3A1-161C-4CFD-B96C-ABDAA3DE45F6}" srcOrd="0" destOrd="0" presId="urn:microsoft.com/office/officeart/2008/layout/LinedList"/>
    <dgm:cxn modelId="{F375B48E-1DD7-464B-BDE4-64E14AB08DBC}" srcId="{183059E1-A609-4F25-9FFA-0B6CC3B73025}" destId="{CFD71737-481C-40FA-A512-A9FEE899D765}" srcOrd="2" destOrd="0" parTransId="{AB87E17D-DB50-44D3-A296-D507B4B74C0E}" sibTransId="{9871D8E6-4F86-4F40-A9A3-C53241391E62}"/>
    <dgm:cxn modelId="{C49F03C1-1F3A-4E37-909B-7AEC1533E674}" type="presOf" srcId="{F017EC1C-B2D3-48E2-927D-B2A7758C4F5F}" destId="{3F84CF7B-82A3-4EF8-9559-1C27AA12CE6F}" srcOrd="0" destOrd="0" presId="urn:microsoft.com/office/officeart/2008/layout/LinedList"/>
    <dgm:cxn modelId="{6DC7C9D2-12C3-41C6-AF0F-2EDCD8E9A753}" srcId="{183059E1-A609-4F25-9FFA-0B6CC3B73025}" destId="{47666D23-9CD5-4743-9A50-716D1BE9BD88}" srcOrd="3" destOrd="0" parTransId="{4120920F-E81A-4801-AE5E-13A778C568C2}" sibTransId="{EEFF0DF6-C489-449C-88B6-715FA609768A}"/>
    <dgm:cxn modelId="{32719CD3-5F74-4869-9A97-21F7B25F8C53}" srcId="{183059E1-A609-4F25-9FFA-0B6CC3B73025}" destId="{1135D58D-B8E0-4E16-80ED-48D372AE3282}" srcOrd="1" destOrd="0" parTransId="{CAAE9216-50A1-4CF3-84F3-CDFD1EAFB00F}" sibTransId="{A9822882-E948-41D8-9F3C-73E1CA1D3800}"/>
    <dgm:cxn modelId="{F36779DD-B4AA-4515-96DA-2FC874AA8544}" type="presOf" srcId="{47666D23-9CD5-4743-9A50-716D1BE9BD88}" destId="{6E3480EB-AE1D-4328-A2D4-EED67E598057}" srcOrd="0" destOrd="0" presId="urn:microsoft.com/office/officeart/2008/layout/LinedList"/>
    <dgm:cxn modelId="{34C58392-0E52-4020-8F9B-2D115971D45A}" type="presParOf" srcId="{145DA3A1-161C-4CFD-B96C-ABDAA3DE45F6}" destId="{FCB3498C-3843-4A1D-9EDD-44415F4F56C4}" srcOrd="0" destOrd="0" presId="urn:microsoft.com/office/officeart/2008/layout/LinedList"/>
    <dgm:cxn modelId="{FBBB6B41-3DEF-4CDF-98B0-DF813799D40B}" type="presParOf" srcId="{145DA3A1-161C-4CFD-B96C-ABDAA3DE45F6}" destId="{9B32A83A-355A-4052-9F3A-F2A02E193D04}" srcOrd="1" destOrd="0" presId="urn:microsoft.com/office/officeart/2008/layout/LinedList"/>
    <dgm:cxn modelId="{853673D3-2F22-4527-8381-27B027700D32}" type="presParOf" srcId="{9B32A83A-355A-4052-9F3A-F2A02E193D04}" destId="{3F84CF7B-82A3-4EF8-9559-1C27AA12CE6F}" srcOrd="0" destOrd="0" presId="urn:microsoft.com/office/officeart/2008/layout/LinedList"/>
    <dgm:cxn modelId="{3F427E84-583D-4981-8BFB-92195F9C14F5}" type="presParOf" srcId="{9B32A83A-355A-4052-9F3A-F2A02E193D04}" destId="{2DF7F3E1-2167-4E27-BFA1-C263B34FCCC6}" srcOrd="1" destOrd="0" presId="urn:microsoft.com/office/officeart/2008/layout/LinedList"/>
    <dgm:cxn modelId="{5036BFF3-1E58-4D70-8006-75099B78905C}" type="presParOf" srcId="{145DA3A1-161C-4CFD-B96C-ABDAA3DE45F6}" destId="{B61DB04A-95A2-411F-92CA-DCE136E40169}" srcOrd="2" destOrd="0" presId="urn:microsoft.com/office/officeart/2008/layout/LinedList"/>
    <dgm:cxn modelId="{A8361A5A-BA86-4FAF-99FE-3C4F3967BE48}" type="presParOf" srcId="{145DA3A1-161C-4CFD-B96C-ABDAA3DE45F6}" destId="{B79EBC29-FE18-430C-B49D-779D423372E8}" srcOrd="3" destOrd="0" presId="urn:microsoft.com/office/officeart/2008/layout/LinedList"/>
    <dgm:cxn modelId="{B8FCFC0E-A955-4833-8905-378A02EC6E5C}" type="presParOf" srcId="{B79EBC29-FE18-430C-B49D-779D423372E8}" destId="{09C55C96-E013-4978-AAC4-E98A65732B9F}" srcOrd="0" destOrd="0" presId="urn:microsoft.com/office/officeart/2008/layout/LinedList"/>
    <dgm:cxn modelId="{AFA43FE9-800B-42F7-8CD7-0E6F05664F98}" type="presParOf" srcId="{B79EBC29-FE18-430C-B49D-779D423372E8}" destId="{8E7D70C2-F1E7-4A08-9B90-CEC8513A9348}" srcOrd="1" destOrd="0" presId="urn:microsoft.com/office/officeart/2008/layout/LinedList"/>
    <dgm:cxn modelId="{A1798009-A48A-4291-8073-10E2E8D0179E}" type="presParOf" srcId="{145DA3A1-161C-4CFD-B96C-ABDAA3DE45F6}" destId="{1187B6FD-0EE3-4E7E-B0B3-DC671B8C68C3}" srcOrd="4" destOrd="0" presId="urn:microsoft.com/office/officeart/2008/layout/LinedList"/>
    <dgm:cxn modelId="{EF917C06-A879-40C2-BF15-9C39208A957A}" type="presParOf" srcId="{145DA3A1-161C-4CFD-B96C-ABDAA3DE45F6}" destId="{A921F0DC-865A-4A29-B8C1-FF38E6D13846}" srcOrd="5" destOrd="0" presId="urn:microsoft.com/office/officeart/2008/layout/LinedList"/>
    <dgm:cxn modelId="{F4B062DA-CE56-44CF-A57C-5D9B560EEAF6}" type="presParOf" srcId="{A921F0DC-865A-4A29-B8C1-FF38E6D13846}" destId="{400CBDA0-715E-46DF-8B5E-64DB177C7F82}" srcOrd="0" destOrd="0" presId="urn:microsoft.com/office/officeart/2008/layout/LinedList"/>
    <dgm:cxn modelId="{8B6C7396-DAAB-4FF4-A7C0-338B59A60117}" type="presParOf" srcId="{A921F0DC-865A-4A29-B8C1-FF38E6D13846}" destId="{7441621B-950D-49C5-BC7B-4A324F86408A}" srcOrd="1" destOrd="0" presId="urn:microsoft.com/office/officeart/2008/layout/LinedList"/>
    <dgm:cxn modelId="{7461197F-B03F-45D9-B670-ECA0F4F88253}" type="presParOf" srcId="{145DA3A1-161C-4CFD-B96C-ABDAA3DE45F6}" destId="{D5CE06A9-6AD2-4668-8C12-98B68F7E713B}" srcOrd="6" destOrd="0" presId="urn:microsoft.com/office/officeart/2008/layout/LinedList"/>
    <dgm:cxn modelId="{389A3DC8-DDCD-4ED8-87FD-C7B9A8A696EF}" type="presParOf" srcId="{145DA3A1-161C-4CFD-B96C-ABDAA3DE45F6}" destId="{0195E0F5-9945-4EB6-BAF2-62FB12E8C0E5}" srcOrd="7" destOrd="0" presId="urn:microsoft.com/office/officeart/2008/layout/LinedList"/>
    <dgm:cxn modelId="{5A7FEA41-8FC3-4784-97F8-2570495FE360}" type="presParOf" srcId="{0195E0F5-9945-4EB6-BAF2-62FB12E8C0E5}" destId="{6E3480EB-AE1D-4328-A2D4-EED67E598057}" srcOrd="0" destOrd="0" presId="urn:microsoft.com/office/officeart/2008/layout/LinedList"/>
    <dgm:cxn modelId="{5A623387-7C6C-47C0-9570-9FACC926E3E7}" type="presParOf" srcId="{0195E0F5-9945-4EB6-BAF2-62FB12E8C0E5}" destId="{75CCC51A-C79B-4489-98B1-CE9EF59CCB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8C4ECF-0D2E-48BB-B242-FAC42F9EE08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4D5C88F-E25B-4027-80D9-44D040DE13A8}">
      <dgm:prSet/>
      <dgm:spPr/>
      <dgm:t>
        <a:bodyPr/>
        <a:lstStyle/>
        <a:p>
          <a:r>
            <a:rPr lang="en-US" dirty="0"/>
            <a:t>Chi </a:t>
          </a:r>
          <a:r>
            <a:rPr lang="en-US" dirty="0" err="1"/>
            <a:t>tiết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luồng</a:t>
          </a:r>
          <a:r>
            <a:rPr lang="en-US" dirty="0"/>
            <a:t> </a:t>
          </a:r>
          <a:r>
            <a:rPr lang="en-US" dirty="0" err="1"/>
            <a:t>tính</a:t>
          </a:r>
          <a:r>
            <a:rPr lang="en-US" dirty="0"/>
            <a:t> KPI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chính</a:t>
          </a:r>
          <a:r>
            <a:rPr lang="en-US" dirty="0"/>
            <a:t> </a:t>
          </a:r>
          <a:r>
            <a:rPr lang="en-US" dirty="0" err="1"/>
            <a:t>sách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phí</a:t>
          </a:r>
          <a:r>
            <a:rPr lang="en-US" dirty="0"/>
            <a:t>, </a:t>
          </a:r>
          <a:r>
            <a:rPr lang="en-US" dirty="0" err="1"/>
            <a:t>hoa</a:t>
          </a:r>
          <a:r>
            <a:rPr lang="en-US" dirty="0"/>
            <a:t> </a:t>
          </a:r>
          <a:r>
            <a:rPr lang="en-US" dirty="0" err="1"/>
            <a:t>hồng</a:t>
          </a:r>
          <a:r>
            <a:rPr lang="en-US" dirty="0"/>
            <a:t> </a:t>
          </a:r>
          <a:r>
            <a:rPr lang="en-US" dirty="0" err="1"/>
            <a:t>liên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.</a:t>
          </a:r>
        </a:p>
      </dgm:t>
    </dgm:pt>
    <dgm:pt modelId="{F1FC39A7-4858-4A37-8D6D-B3551804DD98}" type="parTrans" cxnId="{92F75FFC-667B-4533-8635-5A7F1CC68D39}">
      <dgm:prSet/>
      <dgm:spPr/>
      <dgm:t>
        <a:bodyPr/>
        <a:lstStyle/>
        <a:p>
          <a:endParaRPr lang="en-US"/>
        </a:p>
      </dgm:t>
    </dgm:pt>
    <dgm:pt modelId="{7F889847-E42D-45E6-8319-64F75ABB0C73}" type="sibTrans" cxnId="{92F75FFC-667B-4533-8635-5A7F1CC68D39}">
      <dgm:prSet/>
      <dgm:spPr/>
      <dgm:t>
        <a:bodyPr/>
        <a:lstStyle/>
        <a:p>
          <a:endParaRPr lang="en-US"/>
        </a:p>
      </dgm:t>
    </dgm:pt>
    <dgm:pt modelId="{68ED6A2B-52C0-489C-B09A-7CA533771E09}">
      <dgm:prSet/>
      <dgm:spPr/>
      <dgm:t>
        <a:bodyPr/>
        <a:lstStyle/>
        <a:p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chính</a:t>
          </a:r>
          <a:r>
            <a:rPr lang="en-US" dirty="0"/>
            <a:t> </a:t>
          </a:r>
          <a:r>
            <a:rPr lang="en-US" dirty="0" err="1"/>
            <a:t>sách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gán</a:t>
          </a:r>
          <a:r>
            <a:rPr lang="en-US" dirty="0"/>
            <a:t> </a:t>
          </a:r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viên</a:t>
          </a:r>
          <a:r>
            <a:rPr lang="en-US" dirty="0"/>
            <a:t> </a:t>
          </a:r>
          <a:r>
            <a:rPr lang="en-US" dirty="0" err="1"/>
            <a:t>chăm</a:t>
          </a:r>
          <a:r>
            <a:rPr lang="en-US" dirty="0"/>
            <a:t> </a:t>
          </a:r>
          <a:r>
            <a:rPr lang="en-US" dirty="0" err="1"/>
            <a:t>sóc</a:t>
          </a:r>
          <a:r>
            <a:rPr lang="en-US" dirty="0"/>
            <a:t> KH.</a:t>
          </a:r>
        </a:p>
      </dgm:t>
    </dgm:pt>
    <dgm:pt modelId="{37F87C7E-628D-4229-9C8B-ECCCBC2E6FBA}" type="parTrans" cxnId="{A325DD90-948A-4EB4-BDAE-355A57678D40}">
      <dgm:prSet/>
      <dgm:spPr/>
      <dgm:t>
        <a:bodyPr/>
        <a:lstStyle/>
        <a:p>
          <a:endParaRPr lang="en-US"/>
        </a:p>
      </dgm:t>
    </dgm:pt>
    <dgm:pt modelId="{27E65952-0A45-41F7-810D-AD688842727D}" type="sibTrans" cxnId="{A325DD90-948A-4EB4-BDAE-355A57678D40}">
      <dgm:prSet/>
      <dgm:spPr/>
      <dgm:t>
        <a:bodyPr/>
        <a:lstStyle/>
        <a:p>
          <a:endParaRPr lang="en-US"/>
        </a:p>
      </dgm:t>
    </dgm:pt>
    <dgm:pt modelId="{BA6DFBFF-CF24-45F0-BEC2-BBB5AB3C9183}">
      <dgm:prSet/>
      <dgm:spPr/>
      <dgm:t>
        <a:bodyPr/>
        <a:lstStyle/>
        <a:p>
          <a:r>
            <a:rPr lang="en-US" dirty="0" err="1"/>
            <a:t>Đưa</a:t>
          </a:r>
          <a:r>
            <a:rPr lang="en-US" dirty="0"/>
            <a:t> ra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chi </a:t>
          </a:r>
          <a:r>
            <a:rPr lang="en-US" dirty="0" err="1"/>
            <a:t>tiết</a:t>
          </a:r>
          <a:r>
            <a:rPr lang="en-US" dirty="0"/>
            <a:t> </a:t>
          </a:r>
          <a:r>
            <a:rPr lang="en-US" dirty="0" err="1"/>
            <a:t>cơ</a:t>
          </a:r>
          <a:r>
            <a:rPr lang="en-US" dirty="0"/>
            <a:t> </a:t>
          </a:r>
          <a:r>
            <a:rPr lang="en-US" dirty="0" err="1"/>
            <a:t>sở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từng</a:t>
          </a:r>
          <a:r>
            <a:rPr lang="en-US" dirty="0"/>
            <a:t> </a:t>
          </a:r>
          <a:r>
            <a:rPr lang="en-US" dirty="0" err="1"/>
            <a:t>phần</a:t>
          </a:r>
          <a:endParaRPr lang="en-US" dirty="0"/>
        </a:p>
      </dgm:t>
    </dgm:pt>
    <dgm:pt modelId="{45B28D07-2D1B-4FEA-881C-FCA9ED8413E7}" type="parTrans" cxnId="{E51D77F7-4ECD-477D-8CA5-CF55815535A9}">
      <dgm:prSet/>
      <dgm:spPr/>
      <dgm:t>
        <a:bodyPr/>
        <a:lstStyle/>
        <a:p>
          <a:endParaRPr lang="en-US"/>
        </a:p>
      </dgm:t>
    </dgm:pt>
    <dgm:pt modelId="{000F9906-1BCE-4EE9-A120-B74E9D010C99}" type="sibTrans" cxnId="{E51D77F7-4ECD-477D-8CA5-CF55815535A9}">
      <dgm:prSet/>
      <dgm:spPr/>
      <dgm:t>
        <a:bodyPr/>
        <a:lstStyle/>
        <a:p>
          <a:endParaRPr lang="en-US"/>
        </a:p>
      </dgm:t>
    </dgm:pt>
    <dgm:pt modelId="{126A9B29-919C-4417-87CB-4C86EA2BF81B}">
      <dgm:prSet/>
      <dgm:spPr/>
      <dgm:t>
        <a:bodyPr/>
        <a:lstStyle/>
        <a:p>
          <a:pPr rtl="0"/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>
              <a:latin typeface="Calibri Light" panose="020F0302020204030204"/>
            </a:rPr>
            <a:t> chi </a:t>
          </a:r>
          <a:r>
            <a:rPr lang="en-US" dirty="0" err="1">
              <a:latin typeface="Calibri Light" panose="020F0302020204030204"/>
            </a:rPr>
            <a:t>tiết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về</a:t>
          </a:r>
          <a:r>
            <a:rPr lang="en-US" dirty="0"/>
            <a:t> </a:t>
          </a:r>
          <a:r>
            <a:rPr lang="en-US" dirty="0" err="1"/>
            <a:t>luồng</a:t>
          </a:r>
          <a:r>
            <a:rPr lang="en-US" dirty="0"/>
            <a:t> </a:t>
          </a:r>
          <a:r>
            <a:rPr lang="en-US" dirty="0" err="1"/>
            <a:t>tính</a:t>
          </a:r>
          <a:r>
            <a:rPr lang="en-US" dirty="0"/>
            <a:t> KPI, </a:t>
          </a:r>
          <a:r>
            <a:rPr lang="en-US" dirty="0" err="1"/>
            <a:t>tổng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>
              <a:latin typeface="Calibri Light" panose="020F0302020204030204"/>
            </a:rPr>
            <a:t>.</a:t>
          </a:r>
          <a:endParaRPr lang="en-US" dirty="0"/>
        </a:p>
      </dgm:t>
    </dgm:pt>
    <dgm:pt modelId="{A5491ABC-4E57-4BD1-AC83-E1257C2DF67E}" type="parTrans" cxnId="{F85099AE-E68D-4F55-A0B8-1927FBB0E2D4}">
      <dgm:prSet/>
      <dgm:spPr/>
      <dgm:t>
        <a:bodyPr/>
        <a:lstStyle/>
        <a:p>
          <a:endParaRPr lang="en-US"/>
        </a:p>
      </dgm:t>
    </dgm:pt>
    <dgm:pt modelId="{09F6A4DB-DB5D-48D9-93C1-493D9E321D0C}" type="sibTrans" cxnId="{F85099AE-E68D-4F55-A0B8-1927FBB0E2D4}">
      <dgm:prSet/>
      <dgm:spPr/>
      <dgm:t>
        <a:bodyPr/>
        <a:lstStyle/>
        <a:p>
          <a:endParaRPr lang="en-US"/>
        </a:p>
      </dgm:t>
    </dgm:pt>
    <dgm:pt modelId="{8866F8D7-548A-41B0-8047-05CBBC49289B}">
      <dgm:prSet/>
      <dgm:spPr/>
      <dgm:t>
        <a:bodyPr/>
        <a:lstStyle/>
        <a:p>
          <a:pPr rtl="0"/>
          <a:r>
            <a:rPr lang="en-US" dirty="0" err="1"/>
            <a:t>Bài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loại</a:t>
          </a:r>
          <a:r>
            <a:rPr lang="en-US" dirty="0"/>
            <a:t> DB </a:t>
          </a:r>
          <a:r>
            <a:rPr lang="en-US" dirty="0" err="1"/>
            <a:t>thích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en-US" dirty="0" err="1"/>
            <a:t>lưu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 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dịch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lớn</a:t>
          </a:r>
          <a:r>
            <a:rPr lang="en-US" dirty="0">
              <a:latin typeface="Calibri Light" panose="020F0302020204030204"/>
            </a:rPr>
            <a:t>, </a:t>
          </a:r>
          <a:r>
            <a:rPr lang="en-US" dirty="0" err="1">
              <a:latin typeface="Calibri Light" panose="020F0302020204030204"/>
            </a:rPr>
            <a:t>từ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sub-systems </a:t>
          </a:r>
          <a:r>
            <a:rPr lang="en-US" dirty="0" err="1"/>
            <a:t>khác</a:t>
          </a:r>
          <a:r>
            <a:rPr lang="en-US" dirty="0"/>
            <a:t>.</a:t>
          </a:r>
        </a:p>
      </dgm:t>
    </dgm:pt>
    <dgm:pt modelId="{7B53402E-0B4C-43FD-A6C9-2A4CC409BA10}" type="parTrans" cxnId="{0D4E839A-88AC-4341-8E2B-8254D68611D8}">
      <dgm:prSet/>
      <dgm:spPr/>
      <dgm:t>
        <a:bodyPr/>
        <a:lstStyle/>
        <a:p>
          <a:endParaRPr lang="en-US"/>
        </a:p>
      </dgm:t>
    </dgm:pt>
    <dgm:pt modelId="{089E8471-967D-4B5F-A4AE-2202D484AABD}" type="sibTrans" cxnId="{0D4E839A-88AC-4341-8E2B-8254D68611D8}">
      <dgm:prSet/>
      <dgm:spPr/>
      <dgm:t>
        <a:bodyPr/>
        <a:lstStyle/>
        <a:p>
          <a:endParaRPr lang="en-US"/>
        </a:p>
      </dgm:t>
    </dgm:pt>
    <dgm:pt modelId="{FED191AF-B8C3-4EC0-B6CA-3716439EB0E6}">
      <dgm:prSet/>
      <dgm:spPr/>
      <dgm:t>
        <a:bodyPr/>
        <a:lstStyle/>
        <a:p>
          <a:r>
            <a:rPr lang="en-US" dirty="0" err="1"/>
            <a:t>Bài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 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nghệ</a:t>
          </a:r>
          <a:r>
            <a:rPr lang="en-US" dirty="0"/>
            <a:t> cache </a:t>
          </a:r>
          <a:r>
            <a:rPr lang="en-US" dirty="0" err="1"/>
            <a:t>phù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.</a:t>
          </a:r>
        </a:p>
      </dgm:t>
    </dgm:pt>
    <dgm:pt modelId="{6C63A453-4E64-477D-AC6D-0FE5AB865609}" type="parTrans" cxnId="{EA2841D7-D90A-4516-80E1-F15B62DF608D}">
      <dgm:prSet/>
      <dgm:spPr/>
      <dgm:t>
        <a:bodyPr/>
        <a:lstStyle/>
        <a:p>
          <a:endParaRPr lang="en-US"/>
        </a:p>
      </dgm:t>
    </dgm:pt>
    <dgm:pt modelId="{2472E95A-09B0-45C6-AB04-D3EC51E27B09}" type="sibTrans" cxnId="{EA2841D7-D90A-4516-80E1-F15B62DF608D}">
      <dgm:prSet/>
      <dgm:spPr/>
      <dgm:t>
        <a:bodyPr/>
        <a:lstStyle/>
        <a:p>
          <a:endParaRPr lang="en-US"/>
        </a:p>
      </dgm:t>
    </dgm:pt>
    <dgm:pt modelId="{6E449916-D0FB-4399-A6FF-21B512C8F176}">
      <dgm:prSet/>
      <dgm:spPr/>
      <dgm:t>
        <a:bodyPr/>
        <a:lstStyle/>
        <a:p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hoạch</a:t>
          </a:r>
          <a:r>
            <a:rPr lang="en-US" dirty="0"/>
            <a:t> </a:t>
          </a:r>
          <a:r>
            <a:rPr lang="en-US" dirty="0" err="1"/>
            <a:t>triển</a:t>
          </a:r>
          <a:r>
            <a:rPr lang="en-US" dirty="0"/>
            <a:t> </a:t>
          </a:r>
          <a:r>
            <a:rPr lang="en-US" dirty="0" err="1"/>
            <a:t>khai</a:t>
          </a:r>
          <a:r>
            <a:rPr lang="en-US" dirty="0"/>
            <a:t> </a:t>
          </a:r>
          <a:r>
            <a:rPr lang="en-US" dirty="0" err="1"/>
            <a:t>viết</a:t>
          </a:r>
          <a:r>
            <a:rPr lang="en-US" dirty="0"/>
            <a:t> code </a:t>
          </a:r>
          <a:r>
            <a:rPr lang="en-US" dirty="0" err="1"/>
            <a:t>PoC</a:t>
          </a:r>
          <a:r>
            <a:rPr lang="en-US" dirty="0"/>
            <a:t>.</a:t>
          </a:r>
        </a:p>
      </dgm:t>
    </dgm:pt>
    <dgm:pt modelId="{FB92D8B7-CC74-4FE0-B5D3-39DDA5231052}" type="parTrans" cxnId="{E7940317-B01F-4636-AFBC-0EA3A21070A9}">
      <dgm:prSet/>
      <dgm:spPr/>
      <dgm:t>
        <a:bodyPr/>
        <a:lstStyle/>
        <a:p>
          <a:endParaRPr lang="en-US"/>
        </a:p>
      </dgm:t>
    </dgm:pt>
    <dgm:pt modelId="{3312209C-B7C7-4C2B-ABCD-DC7E2A5303CB}" type="sibTrans" cxnId="{E7940317-B01F-4636-AFBC-0EA3A21070A9}">
      <dgm:prSet/>
      <dgm:spPr/>
      <dgm:t>
        <a:bodyPr/>
        <a:lstStyle/>
        <a:p>
          <a:endParaRPr lang="en-US"/>
        </a:p>
      </dgm:t>
    </dgm:pt>
    <dgm:pt modelId="{1E3AC044-8716-4499-BE42-245F827406EE}">
      <dgm:prSet phldr="0"/>
      <dgm:spPr/>
      <dgm:t>
        <a:bodyPr/>
        <a:lstStyle/>
        <a:p>
          <a:r>
            <a:rPr lang="en-US" dirty="0" err="1"/>
            <a:t>Hoàn</a:t>
          </a:r>
          <a:r>
            <a:rPr lang="en-US" dirty="0"/>
            <a:t> </a:t>
          </a:r>
          <a:r>
            <a:rPr lang="en-US" dirty="0" err="1"/>
            <a:t>thiện</a:t>
          </a:r>
          <a:r>
            <a:rPr lang="en-US" dirty="0"/>
            <a:t> </a:t>
          </a:r>
          <a:r>
            <a:rPr lang="en-US" dirty="0" err="1"/>
            <a:t>bản</a:t>
          </a:r>
          <a:r>
            <a:rPr lang="en-US" dirty="0"/>
            <a:t> </a:t>
          </a:r>
          <a:r>
            <a:rPr lang="en-US" dirty="0" err="1"/>
            <a:t>thiết</a:t>
          </a:r>
          <a:r>
            <a:rPr lang="en-US" dirty="0"/>
            <a:t> </a:t>
          </a:r>
          <a:r>
            <a:rPr lang="en-US" dirty="0" err="1"/>
            <a:t>kế</a:t>
          </a:r>
          <a:r>
            <a:rPr lang="en-US" dirty="0"/>
            <a:t> </a:t>
          </a:r>
          <a:r>
            <a:rPr lang="en-US" dirty="0" err="1"/>
            <a:t>hệ</a:t>
          </a:r>
          <a:r>
            <a:rPr lang="en-US" dirty="0"/>
            <a:t> </a:t>
          </a:r>
          <a:r>
            <a:rPr lang="en-US" dirty="0" err="1"/>
            <a:t>thống</a:t>
          </a:r>
          <a:endParaRPr lang="en-US" dirty="0"/>
        </a:p>
      </dgm:t>
    </dgm:pt>
    <dgm:pt modelId="{810D8852-3B46-45F1-B003-9AA3E4352E60}" type="parTrans" cxnId="{D321447E-81A7-4138-8E54-D6586FA0C51C}">
      <dgm:prSet/>
      <dgm:spPr/>
    </dgm:pt>
    <dgm:pt modelId="{016B5DA0-9E73-4051-A54D-095462B5142A}" type="sibTrans" cxnId="{D321447E-81A7-4138-8E54-D6586FA0C51C}">
      <dgm:prSet/>
      <dgm:spPr/>
    </dgm:pt>
    <dgm:pt modelId="{F0B7F0A0-AC29-4932-8780-FC6BB6FE8247}">
      <dgm:prSet phldr="0"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Có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làm</a:t>
          </a:r>
          <a:r>
            <a:rPr lang="en-US" dirty="0">
              <a:latin typeface="Calibri Light" panose="020F0302020204030204"/>
            </a:rPr>
            <a:t> CI/CD </a:t>
          </a:r>
          <a:r>
            <a:rPr lang="en-US" dirty="0" err="1">
              <a:latin typeface="Calibri Light" panose="020F0302020204030204"/>
            </a:rPr>
            <a:t>trong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dự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án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này</a:t>
          </a:r>
          <a:r>
            <a:rPr lang="en-US" dirty="0">
              <a:latin typeface="Calibri Light" panose="020F0302020204030204"/>
            </a:rPr>
            <a:t> hay </a:t>
          </a:r>
          <a:r>
            <a:rPr lang="en-US" dirty="0" err="1">
              <a:latin typeface="Calibri Light" panose="020F0302020204030204"/>
            </a:rPr>
            <a:t>không</a:t>
          </a:r>
          <a:r>
            <a:rPr lang="en-US" dirty="0">
              <a:latin typeface="Calibri Light" panose="020F0302020204030204"/>
            </a:rPr>
            <a:t>?</a:t>
          </a:r>
        </a:p>
      </dgm:t>
    </dgm:pt>
    <dgm:pt modelId="{C6839A64-C6DA-4047-BC8D-2148AB60FD70}" type="parTrans" cxnId="{378BE285-B984-4E27-9737-E54CF91CD703}">
      <dgm:prSet/>
      <dgm:spPr/>
    </dgm:pt>
    <dgm:pt modelId="{98195735-689D-48F9-AC2C-531B33365E50}" type="sibTrans" cxnId="{378BE285-B984-4E27-9737-E54CF91CD703}">
      <dgm:prSet/>
      <dgm:spPr/>
    </dgm:pt>
    <dgm:pt modelId="{62E716CD-006B-4FF6-A6EE-4DDF4A541E9E}" type="pres">
      <dgm:prSet presAssocID="{618C4ECF-0D2E-48BB-B242-FAC42F9EE088}" presName="vert0" presStyleCnt="0">
        <dgm:presLayoutVars>
          <dgm:dir/>
          <dgm:animOne val="branch"/>
          <dgm:animLvl val="lvl"/>
        </dgm:presLayoutVars>
      </dgm:prSet>
      <dgm:spPr/>
    </dgm:pt>
    <dgm:pt modelId="{C2C7A913-A8C5-4081-9305-7E6ECB2CD0B8}" type="pres">
      <dgm:prSet presAssocID="{54D5C88F-E25B-4027-80D9-44D040DE13A8}" presName="thickLine" presStyleLbl="alignNode1" presStyleIdx="0" presStyleCnt="9"/>
      <dgm:spPr/>
    </dgm:pt>
    <dgm:pt modelId="{F97DFD36-FACD-46C0-A79C-205AAAA14768}" type="pres">
      <dgm:prSet presAssocID="{54D5C88F-E25B-4027-80D9-44D040DE13A8}" presName="horz1" presStyleCnt="0"/>
      <dgm:spPr/>
    </dgm:pt>
    <dgm:pt modelId="{A4C49B23-EB21-4380-930F-A0302A20179B}" type="pres">
      <dgm:prSet presAssocID="{54D5C88F-E25B-4027-80D9-44D040DE13A8}" presName="tx1" presStyleLbl="revTx" presStyleIdx="0" presStyleCnt="9"/>
      <dgm:spPr/>
    </dgm:pt>
    <dgm:pt modelId="{C13B3FBA-5B7F-4666-966D-B34BBA85F5A6}" type="pres">
      <dgm:prSet presAssocID="{54D5C88F-E25B-4027-80D9-44D040DE13A8}" presName="vert1" presStyleCnt="0"/>
      <dgm:spPr/>
    </dgm:pt>
    <dgm:pt modelId="{6D2331AE-C8F4-493B-BEFC-99C90135E9D0}" type="pres">
      <dgm:prSet presAssocID="{68ED6A2B-52C0-489C-B09A-7CA533771E09}" presName="thickLine" presStyleLbl="alignNode1" presStyleIdx="1" presStyleCnt="9"/>
      <dgm:spPr/>
    </dgm:pt>
    <dgm:pt modelId="{C284334E-6FFF-4AD7-99A0-0270E0F6AABE}" type="pres">
      <dgm:prSet presAssocID="{68ED6A2B-52C0-489C-B09A-7CA533771E09}" presName="horz1" presStyleCnt="0"/>
      <dgm:spPr/>
    </dgm:pt>
    <dgm:pt modelId="{E7D17E70-0204-4D53-84CB-D8436147E1DD}" type="pres">
      <dgm:prSet presAssocID="{68ED6A2B-52C0-489C-B09A-7CA533771E09}" presName="tx1" presStyleLbl="revTx" presStyleIdx="1" presStyleCnt="9"/>
      <dgm:spPr/>
    </dgm:pt>
    <dgm:pt modelId="{F024BEE8-52AB-4378-83AC-14E1A25CEBE2}" type="pres">
      <dgm:prSet presAssocID="{68ED6A2B-52C0-489C-B09A-7CA533771E09}" presName="vert1" presStyleCnt="0"/>
      <dgm:spPr/>
    </dgm:pt>
    <dgm:pt modelId="{64191E94-D18E-419B-B42F-94D2320B1872}" type="pres">
      <dgm:prSet presAssocID="{BA6DFBFF-CF24-45F0-BEC2-BBB5AB3C9183}" presName="thickLine" presStyleLbl="alignNode1" presStyleIdx="2" presStyleCnt="9"/>
      <dgm:spPr/>
    </dgm:pt>
    <dgm:pt modelId="{9D18382E-51E8-45C8-91FF-27111EA08B62}" type="pres">
      <dgm:prSet presAssocID="{BA6DFBFF-CF24-45F0-BEC2-BBB5AB3C9183}" presName="horz1" presStyleCnt="0"/>
      <dgm:spPr/>
    </dgm:pt>
    <dgm:pt modelId="{B8EBB90A-8E91-4F3E-A296-4E8CAC993E7D}" type="pres">
      <dgm:prSet presAssocID="{BA6DFBFF-CF24-45F0-BEC2-BBB5AB3C9183}" presName="tx1" presStyleLbl="revTx" presStyleIdx="2" presStyleCnt="9"/>
      <dgm:spPr/>
    </dgm:pt>
    <dgm:pt modelId="{E284BD7C-5B0E-49CD-B3E2-C0392790EA15}" type="pres">
      <dgm:prSet presAssocID="{BA6DFBFF-CF24-45F0-BEC2-BBB5AB3C9183}" presName="vert1" presStyleCnt="0"/>
      <dgm:spPr/>
    </dgm:pt>
    <dgm:pt modelId="{84C958A4-FFAE-448E-B959-A830E7382DDB}" type="pres">
      <dgm:prSet presAssocID="{126A9B29-919C-4417-87CB-4C86EA2BF81B}" presName="thickLine" presStyleLbl="alignNode1" presStyleIdx="3" presStyleCnt="9"/>
      <dgm:spPr/>
    </dgm:pt>
    <dgm:pt modelId="{80395861-3543-4546-AF0B-491A4AC6C38F}" type="pres">
      <dgm:prSet presAssocID="{126A9B29-919C-4417-87CB-4C86EA2BF81B}" presName="horz1" presStyleCnt="0"/>
      <dgm:spPr/>
    </dgm:pt>
    <dgm:pt modelId="{9F31B869-7CAD-40DB-95B5-A3F3BC55156A}" type="pres">
      <dgm:prSet presAssocID="{126A9B29-919C-4417-87CB-4C86EA2BF81B}" presName="tx1" presStyleLbl="revTx" presStyleIdx="3" presStyleCnt="9"/>
      <dgm:spPr/>
    </dgm:pt>
    <dgm:pt modelId="{FA0E3BAE-8C0E-4E6C-8622-2C18E821AF6C}" type="pres">
      <dgm:prSet presAssocID="{126A9B29-919C-4417-87CB-4C86EA2BF81B}" presName="vert1" presStyleCnt="0"/>
      <dgm:spPr/>
    </dgm:pt>
    <dgm:pt modelId="{DE75B02B-7BCE-4EB3-BE4F-16AB6D5DDE66}" type="pres">
      <dgm:prSet presAssocID="{8866F8D7-548A-41B0-8047-05CBBC49289B}" presName="thickLine" presStyleLbl="alignNode1" presStyleIdx="4" presStyleCnt="9"/>
      <dgm:spPr/>
    </dgm:pt>
    <dgm:pt modelId="{CE3367EA-320D-405D-92D1-7EC38502A92B}" type="pres">
      <dgm:prSet presAssocID="{8866F8D7-548A-41B0-8047-05CBBC49289B}" presName="horz1" presStyleCnt="0"/>
      <dgm:spPr/>
    </dgm:pt>
    <dgm:pt modelId="{885D51D3-3533-4AC8-BB87-C8BB147B3DF1}" type="pres">
      <dgm:prSet presAssocID="{8866F8D7-548A-41B0-8047-05CBBC49289B}" presName="tx1" presStyleLbl="revTx" presStyleIdx="4" presStyleCnt="9"/>
      <dgm:spPr/>
    </dgm:pt>
    <dgm:pt modelId="{E2E092B3-A687-4F1A-ABD9-F09375D06E7E}" type="pres">
      <dgm:prSet presAssocID="{8866F8D7-548A-41B0-8047-05CBBC49289B}" presName="vert1" presStyleCnt="0"/>
      <dgm:spPr/>
    </dgm:pt>
    <dgm:pt modelId="{BA1BF4A3-6CA1-434F-8BF4-63BD194A7508}" type="pres">
      <dgm:prSet presAssocID="{FED191AF-B8C3-4EC0-B6CA-3716439EB0E6}" presName="thickLine" presStyleLbl="alignNode1" presStyleIdx="5" presStyleCnt="9"/>
      <dgm:spPr/>
    </dgm:pt>
    <dgm:pt modelId="{1C7B73AF-ACD0-4227-A669-5993C53245E0}" type="pres">
      <dgm:prSet presAssocID="{FED191AF-B8C3-4EC0-B6CA-3716439EB0E6}" presName="horz1" presStyleCnt="0"/>
      <dgm:spPr/>
    </dgm:pt>
    <dgm:pt modelId="{915B1EB2-9507-4D08-9879-7F23F7AED310}" type="pres">
      <dgm:prSet presAssocID="{FED191AF-B8C3-4EC0-B6CA-3716439EB0E6}" presName="tx1" presStyleLbl="revTx" presStyleIdx="5" presStyleCnt="9"/>
      <dgm:spPr/>
    </dgm:pt>
    <dgm:pt modelId="{201DCC46-3E43-443A-A81D-7DA2D7924816}" type="pres">
      <dgm:prSet presAssocID="{FED191AF-B8C3-4EC0-B6CA-3716439EB0E6}" presName="vert1" presStyleCnt="0"/>
      <dgm:spPr/>
    </dgm:pt>
    <dgm:pt modelId="{2150BCD2-0094-4588-91F7-FF0096643A63}" type="pres">
      <dgm:prSet presAssocID="{6E449916-D0FB-4399-A6FF-21B512C8F176}" presName="thickLine" presStyleLbl="alignNode1" presStyleIdx="6" presStyleCnt="9"/>
      <dgm:spPr/>
    </dgm:pt>
    <dgm:pt modelId="{39FB062B-6DD1-427F-BE07-DDEBE387D8BE}" type="pres">
      <dgm:prSet presAssocID="{6E449916-D0FB-4399-A6FF-21B512C8F176}" presName="horz1" presStyleCnt="0"/>
      <dgm:spPr/>
    </dgm:pt>
    <dgm:pt modelId="{B09FFC7F-10DA-4619-8429-F07C142A463C}" type="pres">
      <dgm:prSet presAssocID="{6E449916-D0FB-4399-A6FF-21B512C8F176}" presName="tx1" presStyleLbl="revTx" presStyleIdx="6" presStyleCnt="9"/>
      <dgm:spPr/>
    </dgm:pt>
    <dgm:pt modelId="{5CE7E0D0-9062-48A7-9DCB-382D257D3E76}" type="pres">
      <dgm:prSet presAssocID="{6E449916-D0FB-4399-A6FF-21B512C8F176}" presName="vert1" presStyleCnt="0"/>
      <dgm:spPr/>
    </dgm:pt>
    <dgm:pt modelId="{3C9C3052-12A4-4C47-A0CB-3BF0CC41810C}" type="pres">
      <dgm:prSet presAssocID="{F0B7F0A0-AC29-4932-8780-FC6BB6FE8247}" presName="thickLine" presStyleLbl="alignNode1" presStyleIdx="7" presStyleCnt="9"/>
      <dgm:spPr/>
    </dgm:pt>
    <dgm:pt modelId="{891753D7-BA57-4203-B615-4DE992300D20}" type="pres">
      <dgm:prSet presAssocID="{F0B7F0A0-AC29-4932-8780-FC6BB6FE8247}" presName="horz1" presStyleCnt="0"/>
      <dgm:spPr/>
    </dgm:pt>
    <dgm:pt modelId="{D392137E-BD82-45EE-B73A-2C064639AD00}" type="pres">
      <dgm:prSet presAssocID="{F0B7F0A0-AC29-4932-8780-FC6BB6FE8247}" presName="tx1" presStyleLbl="revTx" presStyleIdx="7" presStyleCnt="9"/>
      <dgm:spPr/>
    </dgm:pt>
    <dgm:pt modelId="{74C04EED-C8BB-4D37-9378-F4D3632D5CA3}" type="pres">
      <dgm:prSet presAssocID="{F0B7F0A0-AC29-4932-8780-FC6BB6FE8247}" presName="vert1" presStyleCnt="0"/>
      <dgm:spPr/>
    </dgm:pt>
    <dgm:pt modelId="{90745E2E-9357-45E2-B7F0-807F4CA2533B}" type="pres">
      <dgm:prSet presAssocID="{1E3AC044-8716-4499-BE42-245F827406EE}" presName="thickLine" presStyleLbl="alignNode1" presStyleIdx="8" presStyleCnt="9"/>
      <dgm:spPr/>
    </dgm:pt>
    <dgm:pt modelId="{4ABB2776-79F1-438C-8B01-C3C8BB8C046F}" type="pres">
      <dgm:prSet presAssocID="{1E3AC044-8716-4499-BE42-245F827406EE}" presName="horz1" presStyleCnt="0"/>
      <dgm:spPr/>
    </dgm:pt>
    <dgm:pt modelId="{2D4420EE-9332-404A-B766-784517D2203E}" type="pres">
      <dgm:prSet presAssocID="{1E3AC044-8716-4499-BE42-245F827406EE}" presName="tx1" presStyleLbl="revTx" presStyleIdx="8" presStyleCnt="9"/>
      <dgm:spPr/>
    </dgm:pt>
    <dgm:pt modelId="{0AF4E604-3D06-44F7-A669-FCB91839049E}" type="pres">
      <dgm:prSet presAssocID="{1E3AC044-8716-4499-BE42-245F827406EE}" presName="vert1" presStyleCnt="0"/>
      <dgm:spPr/>
    </dgm:pt>
  </dgm:ptLst>
  <dgm:cxnLst>
    <dgm:cxn modelId="{120A2003-3E13-429D-806C-DC5430EA1549}" type="presOf" srcId="{68ED6A2B-52C0-489C-B09A-7CA533771E09}" destId="{E7D17E70-0204-4D53-84CB-D8436147E1DD}" srcOrd="0" destOrd="0" presId="urn:microsoft.com/office/officeart/2008/layout/LinedList"/>
    <dgm:cxn modelId="{E7940317-B01F-4636-AFBC-0EA3A21070A9}" srcId="{618C4ECF-0D2E-48BB-B242-FAC42F9EE088}" destId="{6E449916-D0FB-4399-A6FF-21B512C8F176}" srcOrd="6" destOrd="0" parTransId="{FB92D8B7-CC74-4FE0-B5D3-39DDA5231052}" sibTransId="{3312209C-B7C7-4C2B-ABCD-DC7E2A5303CB}"/>
    <dgm:cxn modelId="{2DD8E234-AB78-495F-B757-778FD6003ABF}" type="presOf" srcId="{126A9B29-919C-4417-87CB-4C86EA2BF81B}" destId="{9F31B869-7CAD-40DB-95B5-A3F3BC55156A}" srcOrd="0" destOrd="0" presId="urn:microsoft.com/office/officeart/2008/layout/LinedList"/>
    <dgm:cxn modelId="{CEE28270-C1E9-4CBD-A6D5-4DA38A8E1A96}" type="presOf" srcId="{1E3AC044-8716-4499-BE42-245F827406EE}" destId="{2D4420EE-9332-404A-B766-784517D2203E}" srcOrd="0" destOrd="0" presId="urn:microsoft.com/office/officeart/2008/layout/LinedList"/>
    <dgm:cxn modelId="{7E0AAC54-B9F0-4360-AF2A-F2185C11ADC8}" type="presOf" srcId="{F0B7F0A0-AC29-4932-8780-FC6BB6FE8247}" destId="{D392137E-BD82-45EE-B73A-2C064639AD00}" srcOrd="0" destOrd="0" presId="urn:microsoft.com/office/officeart/2008/layout/LinedList"/>
    <dgm:cxn modelId="{D321447E-81A7-4138-8E54-D6586FA0C51C}" srcId="{618C4ECF-0D2E-48BB-B242-FAC42F9EE088}" destId="{1E3AC044-8716-4499-BE42-245F827406EE}" srcOrd="8" destOrd="0" parTransId="{810D8852-3B46-45F1-B003-9AA3E4352E60}" sibTransId="{016B5DA0-9E73-4051-A54D-095462B5142A}"/>
    <dgm:cxn modelId="{ED8DAB82-602D-4486-88C8-827B9499649B}" type="presOf" srcId="{618C4ECF-0D2E-48BB-B242-FAC42F9EE088}" destId="{62E716CD-006B-4FF6-A6EE-4DDF4A541E9E}" srcOrd="0" destOrd="0" presId="urn:microsoft.com/office/officeart/2008/layout/LinedList"/>
    <dgm:cxn modelId="{378BE285-B984-4E27-9737-E54CF91CD703}" srcId="{618C4ECF-0D2E-48BB-B242-FAC42F9EE088}" destId="{F0B7F0A0-AC29-4932-8780-FC6BB6FE8247}" srcOrd="7" destOrd="0" parTransId="{C6839A64-C6DA-4047-BC8D-2148AB60FD70}" sibTransId="{98195735-689D-48F9-AC2C-531B33365E50}"/>
    <dgm:cxn modelId="{A325DD90-948A-4EB4-BDAE-355A57678D40}" srcId="{618C4ECF-0D2E-48BB-B242-FAC42F9EE088}" destId="{68ED6A2B-52C0-489C-B09A-7CA533771E09}" srcOrd="1" destOrd="0" parTransId="{37F87C7E-628D-4229-9C8B-ECCCBC2E6FBA}" sibTransId="{27E65952-0A45-41F7-810D-AD688842727D}"/>
    <dgm:cxn modelId="{0D4E839A-88AC-4341-8E2B-8254D68611D8}" srcId="{618C4ECF-0D2E-48BB-B242-FAC42F9EE088}" destId="{8866F8D7-548A-41B0-8047-05CBBC49289B}" srcOrd="4" destOrd="0" parTransId="{7B53402E-0B4C-43FD-A6C9-2A4CC409BA10}" sibTransId="{089E8471-967D-4B5F-A4AE-2202D484AABD}"/>
    <dgm:cxn modelId="{F85099AE-E68D-4F55-A0B8-1927FBB0E2D4}" srcId="{618C4ECF-0D2E-48BB-B242-FAC42F9EE088}" destId="{126A9B29-919C-4417-87CB-4C86EA2BF81B}" srcOrd="3" destOrd="0" parTransId="{A5491ABC-4E57-4BD1-AC83-E1257C2DF67E}" sibTransId="{09F6A4DB-DB5D-48D9-93C1-493D9E321D0C}"/>
    <dgm:cxn modelId="{8FEA28B5-D965-4497-AD1C-4FBBB6CC9DDA}" type="presOf" srcId="{FED191AF-B8C3-4EC0-B6CA-3716439EB0E6}" destId="{915B1EB2-9507-4D08-9879-7F23F7AED310}" srcOrd="0" destOrd="0" presId="urn:microsoft.com/office/officeart/2008/layout/LinedList"/>
    <dgm:cxn modelId="{2457D9C9-29DC-4B70-B5CB-E0CCCFBF9A6D}" type="presOf" srcId="{6E449916-D0FB-4399-A6FF-21B512C8F176}" destId="{B09FFC7F-10DA-4619-8429-F07C142A463C}" srcOrd="0" destOrd="0" presId="urn:microsoft.com/office/officeart/2008/layout/LinedList"/>
    <dgm:cxn modelId="{EA2841D7-D90A-4516-80E1-F15B62DF608D}" srcId="{618C4ECF-0D2E-48BB-B242-FAC42F9EE088}" destId="{FED191AF-B8C3-4EC0-B6CA-3716439EB0E6}" srcOrd="5" destOrd="0" parTransId="{6C63A453-4E64-477D-AC6D-0FE5AB865609}" sibTransId="{2472E95A-09B0-45C6-AB04-D3EC51E27B09}"/>
    <dgm:cxn modelId="{99CDDEE2-10ED-4A95-ADF9-E8894ADAB348}" type="presOf" srcId="{BA6DFBFF-CF24-45F0-BEC2-BBB5AB3C9183}" destId="{B8EBB90A-8E91-4F3E-A296-4E8CAC993E7D}" srcOrd="0" destOrd="0" presId="urn:microsoft.com/office/officeart/2008/layout/LinedList"/>
    <dgm:cxn modelId="{2771D7EC-7C3B-4922-BF17-AF488D5C5D50}" type="presOf" srcId="{54D5C88F-E25B-4027-80D9-44D040DE13A8}" destId="{A4C49B23-EB21-4380-930F-A0302A20179B}" srcOrd="0" destOrd="0" presId="urn:microsoft.com/office/officeart/2008/layout/LinedList"/>
    <dgm:cxn modelId="{6835B6EF-A544-419C-BB4A-4279DCEA50E5}" type="presOf" srcId="{8866F8D7-548A-41B0-8047-05CBBC49289B}" destId="{885D51D3-3533-4AC8-BB87-C8BB147B3DF1}" srcOrd="0" destOrd="0" presId="urn:microsoft.com/office/officeart/2008/layout/LinedList"/>
    <dgm:cxn modelId="{E51D77F7-4ECD-477D-8CA5-CF55815535A9}" srcId="{618C4ECF-0D2E-48BB-B242-FAC42F9EE088}" destId="{BA6DFBFF-CF24-45F0-BEC2-BBB5AB3C9183}" srcOrd="2" destOrd="0" parTransId="{45B28D07-2D1B-4FEA-881C-FCA9ED8413E7}" sibTransId="{000F9906-1BCE-4EE9-A120-B74E9D010C99}"/>
    <dgm:cxn modelId="{92F75FFC-667B-4533-8635-5A7F1CC68D39}" srcId="{618C4ECF-0D2E-48BB-B242-FAC42F9EE088}" destId="{54D5C88F-E25B-4027-80D9-44D040DE13A8}" srcOrd="0" destOrd="0" parTransId="{F1FC39A7-4858-4A37-8D6D-B3551804DD98}" sibTransId="{7F889847-E42D-45E6-8319-64F75ABB0C73}"/>
    <dgm:cxn modelId="{F98FFFC0-96A5-4C47-98F6-A78638BB657C}" type="presParOf" srcId="{62E716CD-006B-4FF6-A6EE-4DDF4A541E9E}" destId="{C2C7A913-A8C5-4081-9305-7E6ECB2CD0B8}" srcOrd="0" destOrd="0" presId="urn:microsoft.com/office/officeart/2008/layout/LinedList"/>
    <dgm:cxn modelId="{A1427382-C087-4C2E-9123-923E5C890A47}" type="presParOf" srcId="{62E716CD-006B-4FF6-A6EE-4DDF4A541E9E}" destId="{F97DFD36-FACD-46C0-A79C-205AAAA14768}" srcOrd="1" destOrd="0" presId="urn:microsoft.com/office/officeart/2008/layout/LinedList"/>
    <dgm:cxn modelId="{18B0A358-43D0-40B6-A88F-0D55D9D1543D}" type="presParOf" srcId="{F97DFD36-FACD-46C0-A79C-205AAAA14768}" destId="{A4C49B23-EB21-4380-930F-A0302A20179B}" srcOrd="0" destOrd="0" presId="urn:microsoft.com/office/officeart/2008/layout/LinedList"/>
    <dgm:cxn modelId="{ABACE2D4-9213-48F3-8388-92A56E64DDB7}" type="presParOf" srcId="{F97DFD36-FACD-46C0-A79C-205AAAA14768}" destId="{C13B3FBA-5B7F-4666-966D-B34BBA85F5A6}" srcOrd="1" destOrd="0" presId="urn:microsoft.com/office/officeart/2008/layout/LinedList"/>
    <dgm:cxn modelId="{A3D4BF2F-03A4-4789-BA99-CE57982F80EF}" type="presParOf" srcId="{62E716CD-006B-4FF6-A6EE-4DDF4A541E9E}" destId="{6D2331AE-C8F4-493B-BEFC-99C90135E9D0}" srcOrd="2" destOrd="0" presId="urn:microsoft.com/office/officeart/2008/layout/LinedList"/>
    <dgm:cxn modelId="{DABA656C-7590-408C-8C63-19AE45053F77}" type="presParOf" srcId="{62E716CD-006B-4FF6-A6EE-4DDF4A541E9E}" destId="{C284334E-6FFF-4AD7-99A0-0270E0F6AABE}" srcOrd="3" destOrd="0" presId="urn:microsoft.com/office/officeart/2008/layout/LinedList"/>
    <dgm:cxn modelId="{C8C6E902-F904-4371-8089-47556A39A9EF}" type="presParOf" srcId="{C284334E-6FFF-4AD7-99A0-0270E0F6AABE}" destId="{E7D17E70-0204-4D53-84CB-D8436147E1DD}" srcOrd="0" destOrd="0" presId="urn:microsoft.com/office/officeart/2008/layout/LinedList"/>
    <dgm:cxn modelId="{1A47477E-8AC4-4972-9CBC-83D3892C8C55}" type="presParOf" srcId="{C284334E-6FFF-4AD7-99A0-0270E0F6AABE}" destId="{F024BEE8-52AB-4378-83AC-14E1A25CEBE2}" srcOrd="1" destOrd="0" presId="urn:microsoft.com/office/officeart/2008/layout/LinedList"/>
    <dgm:cxn modelId="{1D0B0ADB-1850-4C36-8DBE-D516E90B7EF8}" type="presParOf" srcId="{62E716CD-006B-4FF6-A6EE-4DDF4A541E9E}" destId="{64191E94-D18E-419B-B42F-94D2320B1872}" srcOrd="4" destOrd="0" presId="urn:microsoft.com/office/officeart/2008/layout/LinedList"/>
    <dgm:cxn modelId="{2EC05FB1-199F-48EF-B09D-74683425AF22}" type="presParOf" srcId="{62E716CD-006B-4FF6-A6EE-4DDF4A541E9E}" destId="{9D18382E-51E8-45C8-91FF-27111EA08B62}" srcOrd="5" destOrd="0" presId="urn:microsoft.com/office/officeart/2008/layout/LinedList"/>
    <dgm:cxn modelId="{0E828B9E-7F24-42F0-A31F-5DFCD1EADC03}" type="presParOf" srcId="{9D18382E-51E8-45C8-91FF-27111EA08B62}" destId="{B8EBB90A-8E91-4F3E-A296-4E8CAC993E7D}" srcOrd="0" destOrd="0" presId="urn:microsoft.com/office/officeart/2008/layout/LinedList"/>
    <dgm:cxn modelId="{D66876DA-EC20-4637-B226-501F80C08463}" type="presParOf" srcId="{9D18382E-51E8-45C8-91FF-27111EA08B62}" destId="{E284BD7C-5B0E-49CD-B3E2-C0392790EA15}" srcOrd="1" destOrd="0" presId="urn:microsoft.com/office/officeart/2008/layout/LinedList"/>
    <dgm:cxn modelId="{1078D3CB-8824-46DD-856C-4CAE128075F2}" type="presParOf" srcId="{62E716CD-006B-4FF6-A6EE-4DDF4A541E9E}" destId="{84C958A4-FFAE-448E-B959-A830E7382DDB}" srcOrd="6" destOrd="0" presId="urn:microsoft.com/office/officeart/2008/layout/LinedList"/>
    <dgm:cxn modelId="{DD982CFE-BEDD-4411-A607-58BA2C26C700}" type="presParOf" srcId="{62E716CD-006B-4FF6-A6EE-4DDF4A541E9E}" destId="{80395861-3543-4546-AF0B-491A4AC6C38F}" srcOrd="7" destOrd="0" presId="urn:microsoft.com/office/officeart/2008/layout/LinedList"/>
    <dgm:cxn modelId="{76FEE5B4-7062-4857-B657-0DEA8A87284A}" type="presParOf" srcId="{80395861-3543-4546-AF0B-491A4AC6C38F}" destId="{9F31B869-7CAD-40DB-95B5-A3F3BC55156A}" srcOrd="0" destOrd="0" presId="urn:microsoft.com/office/officeart/2008/layout/LinedList"/>
    <dgm:cxn modelId="{B279B132-5F7C-4894-9400-F6EA51C1BFCF}" type="presParOf" srcId="{80395861-3543-4546-AF0B-491A4AC6C38F}" destId="{FA0E3BAE-8C0E-4E6C-8622-2C18E821AF6C}" srcOrd="1" destOrd="0" presId="urn:microsoft.com/office/officeart/2008/layout/LinedList"/>
    <dgm:cxn modelId="{CC9A46A3-EADC-4F43-A106-D5B10E9F58B9}" type="presParOf" srcId="{62E716CD-006B-4FF6-A6EE-4DDF4A541E9E}" destId="{DE75B02B-7BCE-4EB3-BE4F-16AB6D5DDE66}" srcOrd="8" destOrd="0" presId="urn:microsoft.com/office/officeart/2008/layout/LinedList"/>
    <dgm:cxn modelId="{799110A4-4B00-46E1-A670-C0D94BF18903}" type="presParOf" srcId="{62E716CD-006B-4FF6-A6EE-4DDF4A541E9E}" destId="{CE3367EA-320D-405D-92D1-7EC38502A92B}" srcOrd="9" destOrd="0" presId="urn:microsoft.com/office/officeart/2008/layout/LinedList"/>
    <dgm:cxn modelId="{17164BC4-725A-4319-80EE-3A322E61900C}" type="presParOf" srcId="{CE3367EA-320D-405D-92D1-7EC38502A92B}" destId="{885D51D3-3533-4AC8-BB87-C8BB147B3DF1}" srcOrd="0" destOrd="0" presId="urn:microsoft.com/office/officeart/2008/layout/LinedList"/>
    <dgm:cxn modelId="{038FD3A9-0CFD-41D1-A28E-C2D59FB16F8F}" type="presParOf" srcId="{CE3367EA-320D-405D-92D1-7EC38502A92B}" destId="{E2E092B3-A687-4F1A-ABD9-F09375D06E7E}" srcOrd="1" destOrd="0" presId="urn:microsoft.com/office/officeart/2008/layout/LinedList"/>
    <dgm:cxn modelId="{FAEBF973-2B8C-40E9-AA01-7F1600F67460}" type="presParOf" srcId="{62E716CD-006B-4FF6-A6EE-4DDF4A541E9E}" destId="{BA1BF4A3-6CA1-434F-8BF4-63BD194A7508}" srcOrd="10" destOrd="0" presId="urn:microsoft.com/office/officeart/2008/layout/LinedList"/>
    <dgm:cxn modelId="{30095DAA-B4FD-47CD-81F4-1EC284D78F51}" type="presParOf" srcId="{62E716CD-006B-4FF6-A6EE-4DDF4A541E9E}" destId="{1C7B73AF-ACD0-4227-A669-5993C53245E0}" srcOrd="11" destOrd="0" presId="urn:microsoft.com/office/officeart/2008/layout/LinedList"/>
    <dgm:cxn modelId="{81C24606-50B3-4182-B0E4-2A3431BB426B}" type="presParOf" srcId="{1C7B73AF-ACD0-4227-A669-5993C53245E0}" destId="{915B1EB2-9507-4D08-9879-7F23F7AED310}" srcOrd="0" destOrd="0" presId="urn:microsoft.com/office/officeart/2008/layout/LinedList"/>
    <dgm:cxn modelId="{4BF27CBA-3F7E-4EE2-A065-79420FD90944}" type="presParOf" srcId="{1C7B73AF-ACD0-4227-A669-5993C53245E0}" destId="{201DCC46-3E43-443A-A81D-7DA2D7924816}" srcOrd="1" destOrd="0" presId="urn:microsoft.com/office/officeart/2008/layout/LinedList"/>
    <dgm:cxn modelId="{BFE60CB3-7A6F-4FB4-BB64-0056CFC2914C}" type="presParOf" srcId="{62E716CD-006B-4FF6-A6EE-4DDF4A541E9E}" destId="{2150BCD2-0094-4588-91F7-FF0096643A63}" srcOrd="12" destOrd="0" presId="urn:microsoft.com/office/officeart/2008/layout/LinedList"/>
    <dgm:cxn modelId="{B5DA30F2-5488-46FF-8312-B81C976A864C}" type="presParOf" srcId="{62E716CD-006B-4FF6-A6EE-4DDF4A541E9E}" destId="{39FB062B-6DD1-427F-BE07-DDEBE387D8BE}" srcOrd="13" destOrd="0" presId="urn:microsoft.com/office/officeart/2008/layout/LinedList"/>
    <dgm:cxn modelId="{F9246B9D-12AA-49B9-B79C-99D6E403F262}" type="presParOf" srcId="{39FB062B-6DD1-427F-BE07-DDEBE387D8BE}" destId="{B09FFC7F-10DA-4619-8429-F07C142A463C}" srcOrd="0" destOrd="0" presId="urn:microsoft.com/office/officeart/2008/layout/LinedList"/>
    <dgm:cxn modelId="{6F0BF944-F790-408F-937F-A603162AF944}" type="presParOf" srcId="{39FB062B-6DD1-427F-BE07-DDEBE387D8BE}" destId="{5CE7E0D0-9062-48A7-9DCB-382D257D3E76}" srcOrd="1" destOrd="0" presId="urn:microsoft.com/office/officeart/2008/layout/LinedList"/>
    <dgm:cxn modelId="{6CAECCE8-09BF-4AF2-B4CB-54C620A3EF26}" type="presParOf" srcId="{62E716CD-006B-4FF6-A6EE-4DDF4A541E9E}" destId="{3C9C3052-12A4-4C47-A0CB-3BF0CC41810C}" srcOrd="14" destOrd="0" presId="urn:microsoft.com/office/officeart/2008/layout/LinedList"/>
    <dgm:cxn modelId="{7E157783-F0D8-4103-8965-C22D99E9E80F}" type="presParOf" srcId="{62E716CD-006B-4FF6-A6EE-4DDF4A541E9E}" destId="{891753D7-BA57-4203-B615-4DE992300D20}" srcOrd="15" destOrd="0" presId="urn:microsoft.com/office/officeart/2008/layout/LinedList"/>
    <dgm:cxn modelId="{EEA5353B-AE65-44D6-9F2D-A52FEF3C0501}" type="presParOf" srcId="{891753D7-BA57-4203-B615-4DE992300D20}" destId="{D392137E-BD82-45EE-B73A-2C064639AD00}" srcOrd="0" destOrd="0" presId="urn:microsoft.com/office/officeart/2008/layout/LinedList"/>
    <dgm:cxn modelId="{8A6AE06D-0984-4E69-B0C6-6ED73EF4DA1C}" type="presParOf" srcId="{891753D7-BA57-4203-B615-4DE992300D20}" destId="{74C04EED-C8BB-4D37-9378-F4D3632D5CA3}" srcOrd="1" destOrd="0" presId="urn:microsoft.com/office/officeart/2008/layout/LinedList"/>
    <dgm:cxn modelId="{129827F0-E51D-4133-8614-7945AA989C29}" type="presParOf" srcId="{62E716CD-006B-4FF6-A6EE-4DDF4A541E9E}" destId="{90745E2E-9357-45E2-B7F0-807F4CA2533B}" srcOrd="16" destOrd="0" presId="urn:microsoft.com/office/officeart/2008/layout/LinedList"/>
    <dgm:cxn modelId="{ED38C62A-B6E1-4C87-B7BE-BF3E85E37606}" type="presParOf" srcId="{62E716CD-006B-4FF6-A6EE-4DDF4A541E9E}" destId="{4ABB2776-79F1-438C-8B01-C3C8BB8C046F}" srcOrd="17" destOrd="0" presId="urn:microsoft.com/office/officeart/2008/layout/LinedList"/>
    <dgm:cxn modelId="{37920165-AE1B-4DA3-98AC-412715DDAE52}" type="presParOf" srcId="{4ABB2776-79F1-438C-8B01-C3C8BB8C046F}" destId="{2D4420EE-9332-404A-B766-784517D2203E}" srcOrd="0" destOrd="0" presId="urn:microsoft.com/office/officeart/2008/layout/LinedList"/>
    <dgm:cxn modelId="{A298D91B-738A-452D-937C-872BE1405F82}" type="presParOf" srcId="{4ABB2776-79F1-438C-8B01-C3C8BB8C046F}" destId="{0AF4E604-3D06-44F7-A669-FCB9183904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4DF91F-B2A4-4F5E-80F7-6917673BA9A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4AAE48A-E8DB-4E5E-87A2-8FDA3966051F}">
      <dgm:prSet/>
      <dgm:spPr/>
      <dgm:t>
        <a:bodyPr/>
        <a:lstStyle/>
        <a:p>
          <a:pPr rtl="0"/>
          <a:r>
            <a:rPr lang="en-US" dirty="0" err="1"/>
            <a:t>Tính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>
              <a:latin typeface="Calibri Light" panose="020F0302020204030204"/>
            </a:rPr>
            <a:t>thông</a:t>
          </a:r>
          <a:r>
            <a:rPr lang="en-US" dirty="0">
              <a:latin typeface="Calibri Light" panose="020F0302020204030204"/>
            </a:rPr>
            <a:t> tin WA/Broker</a:t>
          </a:r>
          <a:r>
            <a:rPr lang="en-US" dirty="0"/>
            <a:t>.</a:t>
          </a:r>
        </a:p>
      </dgm:t>
    </dgm:pt>
    <dgm:pt modelId="{411D2CD8-5AFA-4DFF-81D0-B6E42FBF0D0D}" type="parTrans" cxnId="{40FA076B-1707-4AC3-943C-A308C0527BDD}">
      <dgm:prSet/>
      <dgm:spPr/>
      <dgm:t>
        <a:bodyPr/>
        <a:lstStyle/>
        <a:p>
          <a:endParaRPr lang="en-US"/>
        </a:p>
      </dgm:t>
    </dgm:pt>
    <dgm:pt modelId="{F787CEED-6560-4B69-8A5F-DA179D339B08}" type="sibTrans" cxnId="{40FA076B-1707-4AC3-943C-A308C0527BDD}">
      <dgm:prSet/>
      <dgm:spPr/>
      <dgm:t>
        <a:bodyPr/>
        <a:lstStyle/>
        <a:p>
          <a:endParaRPr lang="en-US"/>
        </a:p>
      </dgm:t>
    </dgm:pt>
    <dgm:pt modelId="{0D8F2299-014C-44CD-82B7-9CC47CECD753}">
      <dgm:prSet/>
      <dgm:spPr/>
      <dgm:t>
        <a:bodyPr/>
        <a:lstStyle/>
        <a:p>
          <a:r>
            <a:rPr lang="en-US" dirty="0" err="1"/>
            <a:t>Gán</a:t>
          </a:r>
          <a:r>
            <a:rPr lang="en-US" dirty="0"/>
            <a:t> </a:t>
          </a:r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hình</a:t>
          </a:r>
        </a:p>
      </dgm:t>
    </dgm:pt>
    <dgm:pt modelId="{61B41025-C10F-489F-9686-BB743A17289A}" type="parTrans" cxnId="{6B50E040-2A8F-45FF-B81C-8191D0AB6CF1}">
      <dgm:prSet/>
      <dgm:spPr/>
      <dgm:t>
        <a:bodyPr/>
        <a:lstStyle/>
        <a:p>
          <a:endParaRPr lang="en-US"/>
        </a:p>
      </dgm:t>
    </dgm:pt>
    <dgm:pt modelId="{27295EBB-4674-4148-8BF6-FE30E491AB23}" type="sibTrans" cxnId="{6B50E040-2A8F-45FF-B81C-8191D0AB6CF1}">
      <dgm:prSet/>
      <dgm:spPr/>
      <dgm:t>
        <a:bodyPr/>
        <a:lstStyle/>
        <a:p>
          <a:endParaRPr lang="en-US"/>
        </a:p>
      </dgm:t>
    </dgm:pt>
    <dgm:pt modelId="{28B2E9C1-92A4-4310-A94F-80636BA9E7DD}">
      <dgm:prSet/>
      <dgm:spPr/>
      <dgm:t>
        <a:bodyPr/>
        <a:lstStyle/>
        <a:p>
          <a:r>
            <a:rPr lang="en-US" dirty="0" err="1"/>
            <a:t>Gán</a:t>
          </a:r>
          <a:r>
            <a:rPr lang="en-US" dirty="0"/>
            <a:t> </a:t>
          </a:r>
          <a:r>
            <a:rPr lang="en-US" dirty="0" err="1"/>
            <a:t>Phí</a:t>
          </a:r>
          <a:r>
            <a:rPr lang="en-US" dirty="0"/>
            <a:t> QL, HH, KPI</a:t>
          </a:r>
        </a:p>
      </dgm:t>
    </dgm:pt>
    <dgm:pt modelId="{FB135790-6A3E-4686-BBE0-A9596386FD00}" type="parTrans" cxnId="{B9BFC2BA-F0C9-4A91-B0D4-C5EBE23CBFBA}">
      <dgm:prSet/>
      <dgm:spPr/>
      <dgm:t>
        <a:bodyPr/>
        <a:lstStyle/>
        <a:p>
          <a:endParaRPr lang="en-US"/>
        </a:p>
      </dgm:t>
    </dgm:pt>
    <dgm:pt modelId="{E5083824-63B3-4DA2-A375-25003B996317}" type="sibTrans" cxnId="{B9BFC2BA-F0C9-4A91-B0D4-C5EBE23CBFBA}">
      <dgm:prSet/>
      <dgm:spPr/>
      <dgm:t>
        <a:bodyPr/>
        <a:lstStyle/>
        <a:p>
          <a:endParaRPr lang="en-US"/>
        </a:p>
      </dgm:t>
    </dgm:pt>
    <dgm:pt modelId="{0A0EF104-0E9E-4761-9FA7-5E129DD36799}">
      <dgm:prSet/>
      <dgm:spPr/>
      <dgm:t>
        <a:bodyPr/>
        <a:lstStyle/>
        <a:p>
          <a:r>
            <a:rPr lang="en-US" dirty="0" err="1"/>
            <a:t>Điều</a:t>
          </a:r>
          <a:r>
            <a:rPr lang="en-US" dirty="0"/>
            <a:t> </a:t>
          </a:r>
          <a:r>
            <a:rPr lang="en-US" dirty="0" err="1"/>
            <a:t>chuyển</a:t>
          </a:r>
          <a:r>
            <a:rPr lang="en-US" dirty="0"/>
            <a:t> </a:t>
          </a:r>
        </a:p>
      </dgm:t>
    </dgm:pt>
    <dgm:pt modelId="{937ED1B9-2B88-4885-B8A1-FBD85894C0D3}" type="parTrans" cxnId="{067F5084-FAA0-43A3-878C-9676A29E048E}">
      <dgm:prSet/>
      <dgm:spPr/>
      <dgm:t>
        <a:bodyPr/>
        <a:lstStyle/>
        <a:p>
          <a:endParaRPr lang="en-US"/>
        </a:p>
      </dgm:t>
    </dgm:pt>
    <dgm:pt modelId="{1ABBE44F-3976-4A6C-9F3E-370671A01ABE}" type="sibTrans" cxnId="{067F5084-FAA0-43A3-878C-9676A29E048E}">
      <dgm:prSet/>
      <dgm:spPr/>
      <dgm:t>
        <a:bodyPr/>
        <a:lstStyle/>
        <a:p>
          <a:endParaRPr lang="en-US"/>
        </a:p>
      </dgm:t>
    </dgm:pt>
    <dgm:pt modelId="{0FD34A9D-8522-4185-9BE5-FD6F5F3B0EC4}" type="pres">
      <dgm:prSet presAssocID="{984DF91F-B2A4-4F5E-80F7-6917673BA9A8}" presName="outerComposite" presStyleCnt="0">
        <dgm:presLayoutVars>
          <dgm:chMax val="5"/>
          <dgm:dir/>
          <dgm:resizeHandles val="exact"/>
        </dgm:presLayoutVars>
      </dgm:prSet>
      <dgm:spPr/>
    </dgm:pt>
    <dgm:pt modelId="{591B3E2D-5405-4216-AAD0-45C26EAFB8F3}" type="pres">
      <dgm:prSet presAssocID="{984DF91F-B2A4-4F5E-80F7-6917673BA9A8}" presName="dummyMaxCanvas" presStyleCnt="0">
        <dgm:presLayoutVars/>
      </dgm:prSet>
      <dgm:spPr/>
    </dgm:pt>
    <dgm:pt modelId="{16594200-216F-4B9A-A5D4-1486F69A90CB}" type="pres">
      <dgm:prSet presAssocID="{984DF91F-B2A4-4F5E-80F7-6917673BA9A8}" presName="FourNodes_1" presStyleLbl="node1" presStyleIdx="0" presStyleCnt="4">
        <dgm:presLayoutVars>
          <dgm:bulletEnabled val="1"/>
        </dgm:presLayoutVars>
      </dgm:prSet>
      <dgm:spPr/>
    </dgm:pt>
    <dgm:pt modelId="{39CAAA72-EE33-4AC7-BA63-7E4920EC0B7D}" type="pres">
      <dgm:prSet presAssocID="{984DF91F-B2A4-4F5E-80F7-6917673BA9A8}" presName="FourNodes_2" presStyleLbl="node1" presStyleIdx="1" presStyleCnt="4">
        <dgm:presLayoutVars>
          <dgm:bulletEnabled val="1"/>
        </dgm:presLayoutVars>
      </dgm:prSet>
      <dgm:spPr/>
    </dgm:pt>
    <dgm:pt modelId="{A8DBC0EF-B4A1-463B-8EA5-FDBDAC57540F}" type="pres">
      <dgm:prSet presAssocID="{984DF91F-B2A4-4F5E-80F7-6917673BA9A8}" presName="FourNodes_3" presStyleLbl="node1" presStyleIdx="2" presStyleCnt="4">
        <dgm:presLayoutVars>
          <dgm:bulletEnabled val="1"/>
        </dgm:presLayoutVars>
      </dgm:prSet>
      <dgm:spPr/>
    </dgm:pt>
    <dgm:pt modelId="{86BE5835-5367-498C-BEF1-D74912CC8841}" type="pres">
      <dgm:prSet presAssocID="{984DF91F-B2A4-4F5E-80F7-6917673BA9A8}" presName="FourNodes_4" presStyleLbl="node1" presStyleIdx="3" presStyleCnt="4">
        <dgm:presLayoutVars>
          <dgm:bulletEnabled val="1"/>
        </dgm:presLayoutVars>
      </dgm:prSet>
      <dgm:spPr/>
    </dgm:pt>
    <dgm:pt modelId="{55ECFA19-4059-44CF-8154-1D6CA59B9A82}" type="pres">
      <dgm:prSet presAssocID="{984DF91F-B2A4-4F5E-80F7-6917673BA9A8}" presName="FourConn_1-2" presStyleLbl="fgAccFollowNode1" presStyleIdx="0" presStyleCnt="3">
        <dgm:presLayoutVars>
          <dgm:bulletEnabled val="1"/>
        </dgm:presLayoutVars>
      </dgm:prSet>
      <dgm:spPr/>
    </dgm:pt>
    <dgm:pt modelId="{CD1B37B8-0019-45E2-B8CF-FC7CD51B97E4}" type="pres">
      <dgm:prSet presAssocID="{984DF91F-B2A4-4F5E-80F7-6917673BA9A8}" presName="FourConn_2-3" presStyleLbl="fgAccFollowNode1" presStyleIdx="1" presStyleCnt="3">
        <dgm:presLayoutVars>
          <dgm:bulletEnabled val="1"/>
        </dgm:presLayoutVars>
      </dgm:prSet>
      <dgm:spPr/>
    </dgm:pt>
    <dgm:pt modelId="{045D8369-8398-4B68-BC53-DD2CBE33E6F0}" type="pres">
      <dgm:prSet presAssocID="{984DF91F-B2A4-4F5E-80F7-6917673BA9A8}" presName="FourConn_3-4" presStyleLbl="fgAccFollowNode1" presStyleIdx="2" presStyleCnt="3">
        <dgm:presLayoutVars>
          <dgm:bulletEnabled val="1"/>
        </dgm:presLayoutVars>
      </dgm:prSet>
      <dgm:spPr/>
    </dgm:pt>
    <dgm:pt modelId="{5F98D968-494E-4184-83F0-17F73E3E65E4}" type="pres">
      <dgm:prSet presAssocID="{984DF91F-B2A4-4F5E-80F7-6917673BA9A8}" presName="FourNodes_1_text" presStyleLbl="node1" presStyleIdx="3" presStyleCnt="4">
        <dgm:presLayoutVars>
          <dgm:bulletEnabled val="1"/>
        </dgm:presLayoutVars>
      </dgm:prSet>
      <dgm:spPr/>
    </dgm:pt>
    <dgm:pt modelId="{ABA41A63-AA97-4CDC-8FF8-D9186F951E3E}" type="pres">
      <dgm:prSet presAssocID="{984DF91F-B2A4-4F5E-80F7-6917673BA9A8}" presName="FourNodes_2_text" presStyleLbl="node1" presStyleIdx="3" presStyleCnt="4">
        <dgm:presLayoutVars>
          <dgm:bulletEnabled val="1"/>
        </dgm:presLayoutVars>
      </dgm:prSet>
      <dgm:spPr/>
    </dgm:pt>
    <dgm:pt modelId="{96FCD907-2E9D-4C09-9E0B-464662E67321}" type="pres">
      <dgm:prSet presAssocID="{984DF91F-B2A4-4F5E-80F7-6917673BA9A8}" presName="FourNodes_3_text" presStyleLbl="node1" presStyleIdx="3" presStyleCnt="4">
        <dgm:presLayoutVars>
          <dgm:bulletEnabled val="1"/>
        </dgm:presLayoutVars>
      </dgm:prSet>
      <dgm:spPr/>
    </dgm:pt>
    <dgm:pt modelId="{10A745FA-9AF1-4149-9DEF-3CD40D290BE4}" type="pres">
      <dgm:prSet presAssocID="{984DF91F-B2A4-4F5E-80F7-6917673BA9A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E1EE408-5488-445C-8426-060178FB4FCD}" type="presOf" srcId="{27295EBB-4674-4148-8BF6-FE30E491AB23}" destId="{CD1B37B8-0019-45E2-B8CF-FC7CD51B97E4}" srcOrd="0" destOrd="0" presId="urn:microsoft.com/office/officeart/2005/8/layout/vProcess5"/>
    <dgm:cxn modelId="{1168B235-9A4B-470A-9A56-7F9D0D377550}" type="presOf" srcId="{28B2E9C1-92A4-4310-A94F-80636BA9E7DD}" destId="{96FCD907-2E9D-4C09-9E0B-464662E67321}" srcOrd="1" destOrd="0" presId="urn:microsoft.com/office/officeart/2005/8/layout/vProcess5"/>
    <dgm:cxn modelId="{5698D539-EB3D-49A2-BF77-EF785A75A951}" type="presOf" srcId="{28B2E9C1-92A4-4310-A94F-80636BA9E7DD}" destId="{A8DBC0EF-B4A1-463B-8EA5-FDBDAC57540F}" srcOrd="0" destOrd="0" presId="urn:microsoft.com/office/officeart/2005/8/layout/vProcess5"/>
    <dgm:cxn modelId="{83C3673B-C6AB-4325-810F-DA61164934AE}" type="presOf" srcId="{E5083824-63B3-4DA2-A375-25003B996317}" destId="{045D8369-8398-4B68-BC53-DD2CBE33E6F0}" srcOrd="0" destOrd="0" presId="urn:microsoft.com/office/officeart/2005/8/layout/vProcess5"/>
    <dgm:cxn modelId="{94C7823C-C4AA-4234-BED2-9F967524113D}" type="presOf" srcId="{984DF91F-B2A4-4F5E-80F7-6917673BA9A8}" destId="{0FD34A9D-8522-4185-9BE5-FD6F5F3B0EC4}" srcOrd="0" destOrd="0" presId="urn:microsoft.com/office/officeart/2005/8/layout/vProcess5"/>
    <dgm:cxn modelId="{6B50E040-2A8F-45FF-B81C-8191D0AB6CF1}" srcId="{984DF91F-B2A4-4F5E-80F7-6917673BA9A8}" destId="{0D8F2299-014C-44CD-82B7-9CC47CECD753}" srcOrd="1" destOrd="0" parTransId="{61B41025-C10F-489F-9686-BB743A17289A}" sibTransId="{27295EBB-4674-4148-8BF6-FE30E491AB23}"/>
    <dgm:cxn modelId="{40FA076B-1707-4AC3-943C-A308C0527BDD}" srcId="{984DF91F-B2A4-4F5E-80F7-6917673BA9A8}" destId="{54AAE48A-E8DB-4E5E-87A2-8FDA3966051F}" srcOrd="0" destOrd="0" parTransId="{411D2CD8-5AFA-4DFF-81D0-B6E42FBF0D0D}" sibTransId="{F787CEED-6560-4B69-8A5F-DA179D339B08}"/>
    <dgm:cxn modelId="{067F5084-FAA0-43A3-878C-9676A29E048E}" srcId="{984DF91F-B2A4-4F5E-80F7-6917673BA9A8}" destId="{0A0EF104-0E9E-4761-9FA7-5E129DD36799}" srcOrd="3" destOrd="0" parTransId="{937ED1B9-2B88-4885-B8A1-FBD85894C0D3}" sibTransId="{1ABBE44F-3976-4A6C-9F3E-370671A01ABE}"/>
    <dgm:cxn modelId="{9D539A8E-F66C-4AF5-AA97-825A8DE0B82B}" type="presOf" srcId="{0D8F2299-014C-44CD-82B7-9CC47CECD753}" destId="{39CAAA72-EE33-4AC7-BA63-7E4920EC0B7D}" srcOrd="0" destOrd="0" presId="urn:microsoft.com/office/officeart/2005/8/layout/vProcess5"/>
    <dgm:cxn modelId="{131EEA8F-1F4F-4714-8DBC-431DF535FA59}" type="presOf" srcId="{F787CEED-6560-4B69-8A5F-DA179D339B08}" destId="{55ECFA19-4059-44CF-8154-1D6CA59B9A82}" srcOrd="0" destOrd="0" presId="urn:microsoft.com/office/officeart/2005/8/layout/vProcess5"/>
    <dgm:cxn modelId="{A4673C98-E621-4D18-9611-7B3CA76DF119}" type="presOf" srcId="{0A0EF104-0E9E-4761-9FA7-5E129DD36799}" destId="{10A745FA-9AF1-4149-9DEF-3CD40D290BE4}" srcOrd="1" destOrd="0" presId="urn:microsoft.com/office/officeart/2005/8/layout/vProcess5"/>
    <dgm:cxn modelId="{CCF62BA9-EDB5-4B75-BADD-3328D102D194}" type="presOf" srcId="{54AAE48A-E8DB-4E5E-87A2-8FDA3966051F}" destId="{5F98D968-494E-4184-83F0-17F73E3E65E4}" srcOrd="1" destOrd="0" presId="urn:microsoft.com/office/officeart/2005/8/layout/vProcess5"/>
    <dgm:cxn modelId="{F698D6B4-5345-4FA2-BF3A-BB34D8C986C5}" type="presOf" srcId="{54AAE48A-E8DB-4E5E-87A2-8FDA3966051F}" destId="{16594200-216F-4B9A-A5D4-1486F69A90CB}" srcOrd="0" destOrd="0" presId="urn:microsoft.com/office/officeart/2005/8/layout/vProcess5"/>
    <dgm:cxn modelId="{B9BFC2BA-F0C9-4A91-B0D4-C5EBE23CBFBA}" srcId="{984DF91F-B2A4-4F5E-80F7-6917673BA9A8}" destId="{28B2E9C1-92A4-4310-A94F-80636BA9E7DD}" srcOrd="2" destOrd="0" parTransId="{FB135790-6A3E-4686-BBE0-A9596386FD00}" sibTransId="{E5083824-63B3-4DA2-A375-25003B996317}"/>
    <dgm:cxn modelId="{9DA333BE-FBD5-4BFB-9FA8-F2D5FBDC0398}" type="presOf" srcId="{0A0EF104-0E9E-4761-9FA7-5E129DD36799}" destId="{86BE5835-5367-498C-BEF1-D74912CC8841}" srcOrd="0" destOrd="0" presId="urn:microsoft.com/office/officeart/2005/8/layout/vProcess5"/>
    <dgm:cxn modelId="{222531FB-4950-4D87-97EC-ADCC9BA6768A}" type="presOf" srcId="{0D8F2299-014C-44CD-82B7-9CC47CECD753}" destId="{ABA41A63-AA97-4CDC-8FF8-D9186F951E3E}" srcOrd="1" destOrd="0" presId="urn:microsoft.com/office/officeart/2005/8/layout/vProcess5"/>
    <dgm:cxn modelId="{1139B9A6-E190-47DA-A863-1B11055C20E3}" type="presParOf" srcId="{0FD34A9D-8522-4185-9BE5-FD6F5F3B0EC4}" destId="{591B3E2D-5405-4216-AAD0-45C26EAFB8F3}" srcOrd="0" destOrd="0" presId="urn:microsoft.com/office/officeart/2005/8/layout/vProcess5"/>
    <dgm:cxn modelId="{BA8E4B8B-CB00-45E3-9CD6-D6F143B544D7}" type="presParOf" srcId="{0FD34A9D-8522-4185-9BE5-FD6F5F3B0EC4}" destId="{16594200-216F-4B9A-A5D4-1486F69A90CB}" srcOrd="1" destOrd="0" presId="urn:microsoft.com/office/officeart/2005/8/layout/vProcess5"/>
    <dgm:cxn modelId="{6553CF4D-3562-4819-A203-CA1880658F95}" type="presParOf" srcId="{0FD34A9D-8522-4185-9BE5-FD6F5F3B0EC4}" destId="{39CAAA72-EE33-4AC7-BA63-7E4920EC0B7D}" srcOrd="2" destOrd="0" presId="urn:microsoft.com/office/officeart/2005/8/layout/vProcess5"/>
    <dgm:cxn modelId="{7B17F7FF-0C15-4ECD-AF3F-4065536F40C6}" type="presParOf" srcId="{0FD34A9D-8522-4185-9BE5-FD6F5F3B0EC4}" destId="{A8DBC0EF-B4A1-463B-8EA5-FDBDAC57540F}" srcOrd="3" destOrd="0" presId="urn:microsoft.com/office/officeart/2005/8/layout/vProcess5"/>
    <dgm:cxn modelId="{787ED95B-09DD-47BD-A8F4-3993037021FF}" type="presParOf" srcId="{0FD34A9D-8522-4185-9BE5-FD6F5F3B0EC4}" destId="{86BE5835-5367-498C-BEF1-D74912CC8841}" srcOrd="4" destOrd="0" presId="urn:microsoft.com/office/officeart/2005/8/layout/vProcess5"/>
    <dgm:cxn modelId="{BFB2E928-CD81-493F-8CE0-1602090CAF2F}" type="presParOf" srcId="{0FD34A9D-8522-4185-9BE5-FD6F5F3B0EC4}" destId="{55ECFA19-4059-44CF-8154-1D6CA59B9A82}" srcOrd="5" destOrd="0" presId="urn:microsoft.com/office/officeart/2005/8/layout/vProcess5"/>
    <dgm:cxn modelId="{50D64201-730F-4756-8956-FDCC242B1588}" type="presParOf" srcId="{0FD34A9D-8522-4185-9BE5-FD6F5F3B0EC4}" destId="{CD1B37B8-0019-45E2-B8CF-FC7CD51B97E4}" srcOrd="6" destOrd="0" presId="urn:microsoft.com/office/officeart/2005/8/layout/vProcess5"/>
    <dgm:cxn modelId="{DE66823B-E3F8-4268-A53B-269F6E5702FE}" type="presParOf" srcId="{0FD34A9D-8522-4185-9BE5-FD6F5F3B0EC4}" destId="{045D8369-8398-4B68-BC53-DD2CBE33E6F0}" srcOrd="7" destOrd="0" presId="urn:microsoft.com/office/officeart/2005/8/layout/vProcess5"/>
    <dgm:cxn modelId="{0B5F5E6C-BB7A-4DEC-B7CB-8E58E4599CE1}" type="presParOf" srcId="{0FD34A9D-8522-4185-9BE5-FD6F5F3B0EC4}" destId="{5F98D968-494E-4184-83F0-17F73E3E65E4}" srcOrd="8" destOrd="0" presId="urn:microsoft.com/office/officeart/2005/8/layout/vProcess5"/>
    <dgm:cxn modelId="{1D652007-6894-44A8-9A5B-A65B82D02D51}" type="presParOf" srcId="{0FD34A9D-8522-4185-9BE5-FD6F5F3B0EC4}" destId="{ABA41A63-AA97-4CDC-8FF8-D9186F951E3E}" srcOrd="9" destOrd="0" presId="urn:microsoft.com/office/officeart/2005/8/layout/vProcess5"/>
    <dgm:cxn modelId="{70EA4D87-FB04-4349-8D2B-78F16C8DF017}" type="presParOf" srcId="{0FD34A9D-8522-4185-9BE5-FD6F5F3B0EC4}" destId="{96FCD907-2E9D-4C09-9E0B-464662E67321}" srcOrd="10" destOrd="0" presId="urn:microsoft.com/office/officeart/2005/8/layout/vProcess5"/>
    <dgm:cxn modelId="{A6786369-881C-43FF-BEE9-A0259BFE63E2}" type="presParOf" srcId="{0FD34A9D-8522-4185-9BE5-FD6F5F3B0EC4}" destId="{10A745FA-9AF1-4149-9DEF-3CD40D290BE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76EAA-B359-41A9-9450-D541A203D55F}">
      <dsp:nvSpPr>
        <dsp:cNvPr id="0" name=""/>
        <dsp:cNvSpPr/>
      </dsp:nvSpPr>
      <dsp:spPr>
        <a:xfrm>
          <a:off x="645" y="562911"/>
          <a:ext cx="2516954" cy="15101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Mô</a:t>
          </a:r>
          <a:r>
            <a:rPr lang="en-US" sz="1200" kern="1200" dirty="0"/>
            <a:t> </a:t>
          </a:r>
          <a:r>
            <a:rPr lang="en-US" sz="1200" kern="1200" dirty="0" err="1"/>
            <a:t>hình</a:t>
          </a:r>
          <a:r>
            <a:rPr lang="en-US" sz="1200" kern="1200" dirty="0"/>
            <a:t> </a:t>
          </a:r>
          <a:r>
            <a:rPr lang="en-US" sz="1200" kern="1200" dirty="0" err="1"/>
            <a:t>kiến</a:t>
          </a:r>
          <a:r>
            <a:rPr lang="en-US" sz="1200" kern="1200" dirty="0"/>
            <a:t> </a:t>
          </a:r>
          <a:r>
            <a:rPr lang="en-US" sz="1200" kern="1200" dirty="0" err="1"/>
            <a:t>trúc</a:t>
          </a:r>
          <a:r>
            <a:rPr lang="en-US" sz="1200" kern="1200" dirty="0"/>
            <a:t> </a:t>
          </a:r>
          <a:r>
            <a:rPr lang="en-US" sz="1200" kern="1200" dirty="0" err="1"/>
            <a:t>hệ</a:t>
          </a:r>
          <a:r>
            <a:rPr lang="en-US" sz="1200" kern="1200" dirty="0"/>
            <a:t> </a:t>
          </a:r>
          <a:r>
            <a:rPr lang="en-US" sz="1200" kern="1200" dirty="0" err="1"/>
            <a:t>thống</a:t>
          </a:r>
          <a:r>
            <a:rPr lang="en-US" sz="1200" kern="1200" dirty="0"/>
            <a:t>.</a:t>
          </a:r>
        </a:p>
      </dsp:txBody>
      <dsp:txXfrm>
        <a:off x="645" y="562911"/>
        <a:ext cx="2516954" cy="1510172"/>
      </dsp:txXfrm>
    </dsp:sp>
    <dsp:sp modelId="{889E99F8-B6E6-480D-830E-C078F1EC4422}">
      <dsp:nvSpPr>
        <dsp:cNvPr id="0" name=""/>
        <dsp:cNvSpPr/>
      </dsp:nvSpPr>
      <dsp:spPr>
        <a:xfrm>
          <a:off x="2769295" y="562911"/>
          <a:ext cx="2516954" cy="1510172"/>
        </a:xfrm>
        <a:prstGeom prst="rect">
          <a:avLst/>
        </a:prstGeom>
        <a:solidFill>
          <a:schemeClr val="accent5">
            <a:hueOff val="276562"/>
            <a:satOff val="3140"/>
            <a:lumOff val="2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Mô</a:t>
          </a:r>
          <a:r>
            <a:rPr lang="en-US" sz="1200" kern="1200" dirty="0"/>
            <a:t> </a:t>
          </a:r>
          <a:r>
            <a:rPr lang="en-US" sz="1200" kern="1200" dirty="0" err="1"/>
            <a:t>hình</a:t>
          </a:r>
          <a:r>
            <a:rPr lang="en-US" sz="1200" kern="1200" dirty="0"/>
            <a:t> </a:t>
          </a:r>
          <a:r>
            <a:rPr lang="en-US" sz="1200" kern="1200" dirty="0" err="1"/>
            <a:t>dữ</a:t>
          </a:r>
          <a:r>
            <a:rPr lang="en-US" sz="1200" kern="1200" dirty="0"/>
            <a:t> </a:t>
          </a:r>
          <a:r>
            <a:rPr lang="en-US" sz="1200" kern="1200" dirty="0" err="1"/>
            <a:t>liệu</a:t>
          </a:r>
          <a:r>
            <a:rPr lang="en-US" sz="1200" kern="1200" dirty="0"/>
            <a:t> </a:t>
          </a:r>
          <a:r>
            <a:rPr lang="en-US" sz="1200" kern="1200" dirty="0" err="1"/>
            <a:t>cấu</a:t>
          </a:r>
          <a:r>
            <a:rPr lang="en-US" sz="1200" kern="1200" dirty="0"/>
            <a:t> </a:t>
          </a:r>
          <a:r>
            <a:rPr lang="en-US" sz="1200" kern="1200" dirty="0" err="1"/>
            <a:t>trúc</a:t>
          </a:r>
          <a:r>
            <a:rPr lang="en-US" sz="1200" kern="1200" dirty="0"/>
            <a:t> </a:t>
          </a:r>
          <a:r>
            <a:rPr lang="en-US" sz="1200" kern="1200" dirty="0" err="1"/>
            <a:t>cây</a:t>
          </a:r>
          <a:r>
            <a:rPr lang="en-US" sz="1200" kern="1200" dirty="0"/>
            <a:t> </a:t>
          </a:r>
          <a:r>
            <a:rPr lang="en-US" sz="1200" kern="1200" dirty="0" err="1"/>
            <a:t>kinh</a:t>
          </a:r>
          <a:r>
            <a:rPr lang="en-US" sz="1200" kern="1200" dirty="0"/>
            <a:t> </a:t>
          </a:r>
          <a:r>
            <a:rPr lang="en-US" sz="1200" kern="1200" dirty="0" err="1"/>
            <a:t>doanh</a:t>
          </a:r>
          <a:r>
            <a:rPr lang="en-US" sz="1200" kern="1200" dirty="0"/>
            <a:t>. </a:t>
          </a:r>
        </a:p>
      </dsp:txBody>
      <dsp:txXfrm>
        <a:off x="2769295" y="562911"/>
        <a:ext cx="2516954" cy="1510172"/>
      </dsp:txXfrm>
    </dsp:sp>
    <dsp:sp modelId="{65BB4233-B154-4C5C-AAD3-356A4F044D9D}">
      <dsp:nvSpPr>
        <dsp:cNvPr id="0" name=""/>
        <dsp:cNvSpPr/>
      </dsp:nvSpPr>
      <dsp:spPr>
        <a:xfrm>
          <a:off x="645" y="2324779"/>
          <a:ext cx="2516954" cy="1510172"/>
        </a:xfrm>
        <a:prstGeom prst="rect">
          <a:avLst/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Neo4j </a:t>
          </a:r>
          <a:r>
            <a:rPr lang="en-US" sz="1200" kern="1200" dirty="0">
              <a:latin typeface="Calibri Light" panose="020F0302020204030204"/>
            </a:rPr>
            <a:t>vs</a:t>
          </a:r>
          <a:r>
            <a:rPr lang="en-US" sz="1200" kern="1200" dirty="0"/>
            <a:t> </a:t>
          </a:r>
          <a:r>
            <a:rPr lang="en-US" sz="1200" kern="1200" dirty="0">
              <a:latin typeface="Calibri Light" panose="020F0302020204030204"/>
            </a:rPr>
            <a:t>PostgreSQL</a:t>
          </a:r>
          <a:endParaRPr lang="en-US" sz="1200" kern="1200" dirty="0"/>
        </a:p>
      </dsp:txBody>
      <dsp:txXfrm>
        <a:off x="645" y="2324779"/>
        <a:ext cx="2516954" cy="1510172"/>
      </dsp:txXfrm>
    </dsp:sp>
    <dsp:sp modelId="{694A4C9F-AEEA-4CC8-BE11-CF28AEC833D1}">
      <dsp:nvSpPr>
        <dsp:cNvPr id="0" name=""/>
        <dsp:cNvSpPr/>
      </dsp:nvSpPr>
      <dsp:spPr>
        <a:xfrm>
          <a:off x="2769295" y="2324779"/>
          <a:ext cx="2516954" cy="1510172"/>
        </a:xfrm>
        <a:prstGeom prst="rect">
          <a:avLst/>
        </a:prstGeom>
        <a:solidFill>
          <a:schemeClr val="accent5">
            <a:hueOff val="829686"/>
            <a:satOff val="9421"/>
            <a:lumOff val="8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Tình</a:t>
          </a:r>
          <a:r>
            <a:rPr lang="en-US" sz="1200" kern="1200" dirty="0">
              <a:latin typeface="Calibri Light" panose="020F0302020204030204"/>
            </a:rPr>
            <a:t> </a:t>
          </a:r>
          <a:r>
            <a:rPr lang="en-US" sz="1200" kern="1200" dirty="0" err="1"/>
            <a:t>hình</a:t>
          </a:r>
          <a:r>
            <a:rPr lang="en-US" sz="1200" kern="1200" dirty="0"/>
            <a:t> </a:t>
          </a:r>
          <a:r>
            <a:rPr lang="en-US" sz="1200" kern="1200" dirty="0" err="1"/>
            <a:t>và</a:t>
          </a:r>
          <a:r>
            <a:rPr lang="en-US" sz="1200" kern="1200" dirty="0"/>
            <a:t> </a:t>
          </a:r>
          <a:r>
            <a:rPr lang="en-US" sz="1200" kern="1200" dirty="0" err="1"/>
            <a:t>kế</a:t>
          </a:r>
          <a:r>
            <a:rPr lang="en-US" sz="1200" kern="1200" dirty="0"/>
            <a:t> </a:t>
          </a:r>
          <a:r>
            <a:rPr lang="en-US" sz="1200" kern="1200" dirty="0" err="1"/>
            <a:t>hoạch</a:t>
          </a:r>
          <a:r>
            <a:rPr lang="en-US" sz="1200" kern="1200" dirty="0"/>
            <a:t> </a:t>
          </a:r>
          <a:r>
            <a:rPr lang="en-US" sz="1200" kern="1200" dirty="0" err="1"/>
            <a:t>triển</a:t>
          </a:r>
          <a:r>
            <a:rPr lang="en-US" sz="1200" kern="1200" dirty="0">
              <a:latin typeface="Calibri Light" panose="020F0302020204030204"/>
            </a:rPr>
            <a:t> </a:t>
          </a:r>
          <a:r>
            <a:rPr lang="en-US" sz="1200" kern="1200" dirty="0" err="1"/>
            <a:t>khai</a:t>
          </a:r>
          <a:r>
            <a:rPr lang="en-US" sz="1200" kern="1200" dirty="0">
              <a:latin typeface="Calibri Light" panose="020F0302020204030204"/>
            </a:rPr>
            <a:t> </a:t>
          </a:r>
          <a:r>
            <a:rPr lang="en-US" sz="1200" kern="1200" dirty="0" err="1">
              <a:latin typeface="Calibri Light" panose="020F0302020204030204"/>
            </a:rPr>
            <a:t>dự</a:t>
          </a:r>
          <a:r>
            <a:rPr lang="en-US" sz="1200" kern="1200" dirty="0">
              <a:latin typeface="Calibri Light" panose="020F0302020204030204"/>
            </a:rPr>
            <a:t> </a:t>
          </a:r>
          <a:r>
            <a:rPr lang="en-US" sz="1200" kern="1200" dirty="0" err="1">
              <a:latin typeface="Calibri Light" panose="020F0302020204030204"/>
            </a:rPr>
            <a:t>án</a:t>
          </a:r>
          <a:r>
            <a:rPr lang="en-US" sz="1200" kern="1200" dirty="0">
              <a:latin typeface="Calibri Light" panose="020F0302020204030204"/>
            </a:rPr>
            <a:t> </a:t>
          </a:r>
          <a:r>
            <a:rPr lang="en-US" sz="1200" kern="1200" dirty="0" err="1">
              <a:latin typeface="Calibri Light" panose="020F0302020204030204"/>
            </a:rPr>
            <a:t>giai</a:t>
          </a:r>
          <a:r>
            <a:rPr lang="en-US" sz="1200" kern="1200" dirty="0">
              <a:latin typeface="Calibri Light" panose="020F0302020204030204"/>
            </a:rPr>
            <a:t> </a:t>
          </a:r>
          <a:r>
            <a:rPr lang="en-US" sz="1200" kern="1200" dirty="0" err="1">
              <a:latin typeface="Calibri Light" panose="020F0302020204030204"/>
            </a:rPr>
            <a:t>đoạn</a:t>
          </a:r>
          <a:r>
            <a:rPr lang="en-US" sz="1200" kern="1200" dirty="0">
              <a:latin typeface="Calibri Light" panose="020F0302020204030204"/>
            </a:rPr>
            <a:t> 1</a:t>
          </a:r>
          <a:endParaRPr lang="en-US" sz="1200" kern="1200" dirty="0"/>
        </a:p>
      </dsp:txBody>
      <dsp:txXfrm>
        <a:off x="2769295" y="2324779"/>
        <a:ext cx="2516954" cy="1510172"/>
      </dsp:txXfrm>
    </dsp:sp>
    <dsp:sp modelId="{AA79AD71-E2B3-42FF-8B30-E38D66B7A6F8}">
      <dsp:nvSpPr>
        <dsp:cNvPr id="0" name=""/>
        <dsp:cNvSpPr/>
      </dsp:nvSpPr>
      <dsp:spPr>
        <a:xfrm>
          <a:off x="1384970" y="4086647"/>
          <a:ext cx="2516954" cy="1510172"/>
        </a:xfrm>
        <a:prstGeom prst="rect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Thảo</a:t>
          </a:r>
          <a:r>
            <a:rPr lang="en-US" sz="1200" kern="1200" dirty="0"/>
            <a:t> </a:t>
          </a:r>
          <a:r>
            <a:rPr lang="en-US" sz="1200" kern="1200" dirty="0" err="1"/>
            <a:t>luận</a:t>
          </a:r>
          <a:r>
            <a:rPr lang="en-US" sz="1200" kern="1200" dirty="0"/>
            <a:t> </a:t>
          </a:r>
          <a:r>
            <a:rPr lang="en-US" sz="1200" kern="1200" dirty="0" err="1"/>
            <a:t>và</a:t>
          </a:r>
          <a:r>
            <a:rPr lang="en-US" sz="1200" kern="1200" dirty="0"/>
            <a:t> </a:t>
          </a:r>
          <a:r>
            <a:rPr lang="en-US" sz="1200" kern="1200" dirty="0" err="1"/>
            <a:t>cho</a:t>
          </a:r>
          <a:r>
            <a:rPr lang="en-US" sz="1200" kern="1200" dirty="0"/>
            <a:t> ý </a:t>
          </a:r>
          <a:r>
            <a:rPr lang="en-US" sz="1200" kern="1200" dirty="0" err="1"/>
            <a:t>kiến</a:t>
          </a:r>
          <a:endParaRPr lang="en-US" sz="1200" kern="1200" dirty="0"/>
        </a:p>
      </dsp:txBody>
      <dsp:txXfrm>
        <a:off x="1384970" y="4086647"/>
        <a:ext cx="2516954" cy="15101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3498C-3843-4A1D-9EDD-44415F4F56C4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4CF7B-82A3-4EF8-9559-1C27AA12CE6F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Đưa</a:t>
          </a:r>
          <a:r>
            <a:rPr lang="en-US" sz="2000" kern="1200" dirty="0"/>
            <a:t> ra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  <a:r>
            <a:rPr lang="en-US" sz="2000" kern="1200" dirty="0" err="1"/>
            <a:t>cái</a:t>
          </a:r>
          <a:r>
            <a:rPr lang="en-US" sz="2000" kern="1200" dirty="0"/>
            <a:t> </a:t>
          </a:r>
          <a:r>
            <a:rPr lang="en-US" sz="2000" kern="1200" dirty="0" err="1"/>
            <a:t>nhìn</a:t>
          </a:r>
          <a:r>
            <a:rPr lang="en-US" sz="2000" kern="1200" dirty="0"/>
            <a:t> </a:t>
          </a:r>
          <a:r>
            <a:rPr lang="en-US" sz="2000" kern="1200" dirty="0" err="1">
              <a:latin typeface="Calibri Light" panose="020F0302020204030204"/>
            </a:rPr>
            <a:t>và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đánh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giá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/>
            <a:t>về</a:t>
          </a:r>
          <a:r>
            <a:rPr lang="en-US" sz="2000" kern="1200" dirty="0"/>
            <a:t> </a:t>
          </a:r>
          <a:r>
            <a:rPr lang="en-US" sz="2000" kern="1200" dirty="0" err="1"/>
            <a:t>hiện</a:t>
          </a:r>
          <a:r>
            <a:rPr lang="en-US" sz="2000" kern="1200" dirty="0"/>
            <a:t> </a:t>
          </a:r>
          <a:r>
            <a:rPr lang="en-US" sz="2000" kern="1200" dirty="0" err="1"/>
            <a:t>trạng</a:t>
          </a:r>
          <a:r>
            <a:rPr lang="en-US" sz="2000" kern="1200" dirty="0"/>
            <a:t> </a:t>
          </a:r>
          <a:r>
            <a:rPr lang="en-US" sz="2000" kern="1200" dirty="0" err="1"/>
            <a:t>hệ</a:t>
          </a:r>
          <a:r>
            <a:rPr lang="en-US" sz="2000" kern="1200" dirty="0"/>
            <a:t> </a:t>
          </a:r>
          <a:r>
            <a:rPr lang="en-US" sz="2000" kern="1200" dirty="0" err="1"/>
            <a:t>thống</a:t>
          </a:r>
          <a:r>
            <a:rPr lang="en-US" sz="2000" kern="1200" dirty="0"/>
            <a:t>.</a:t>
          </a:r>
        </a:p>
      </dsp:txBody>
      <dsp:txXfrm>
        <a:off x="0" y="0"/>
        <a:ext cx="6492875" cy="1276350"/>
      </dsp:txXfrm>
    </dsp:sp>
    <dsp:sp modelId="{B61DB04A-95A2-411F-92CA-DCE136E40169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55C96-E013-4978-AAC4-E98A65732B9F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Calibri Light" panose="020F0302020204030204"/>
            </a:rPr>
            <a:t>Đưa</a:t>
          </a:r>
          <a:r>
            <a:rPr lang="en-US" sz="2000" kern="1200" dirty="0">
              <a:latin typeface="Calibri Light" panose="020F0302020204030204"/>
            </a:rPr>
            <a:t> ra </a:t>
          </a:r>
          <a:r>
            <a:rPr lang="en-US" sz="2000" kern="1200" dirty="0" err="1">
              <a:latin typeface="Calibri Light" panose="020F0302020204030204"/>
            </a:rPr>
            <a:t>hướng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giải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quyết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cho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bài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toán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cấu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trúc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bán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hàng</a:t>
          </a:r>
          <a:r>
            <a:rPr lang="en-US" sz="2000" kern="1200" dirty="0">
              <a:latin typeface="Calibri Light" panose="020F0302020204030204"/>
            </a:rPr>
            <a:t>.</a:t>
          </a:r>
        </a:p>
      </dsp:txBody>
      <dsp:txXfrm>
        <a:off x="0" y="1276350"/>
        <a:ext cx="6492875" cy="1276350"/>
      </dsp:txXfrm>
    </dsp:sp>
    <dsp:sp modelId="{1187B6FD-0EE3-4E7E-B0B3-DC671B8C68C3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CBDA0-715E-46DF-8B5E-64DB177C7F82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Mô</a:t>
          </a:r>
          <a:r>
            <a:rPr lang="en-US" sz="2000" kern="1200" dirty="0"/>
            <a:t> </a:t>
          </a:r>
          <a:r>
            <a:rPr lang="en-US" sz="2000" kern="1200" dirty="0" err="1"/>
            <a:t>hình</a:t>
          </a:r>
          <a:r>
            <a:rPr lang="en-US" sz="2000" kern="1200" dirty="0"/>
            <a:t> </a:t>
          </a:r>
          <a:r>
            <a:rPr lang="en-US" sz="2000" kern="1200" dirty="0" err="1"/>
            <a:t>kiến</a:t>
          </a:r>
          <a:r>
            <a:rPr lang="en-US" sz="2000" kern="1200" dirty="0"/>
            <a:t> </a:t>
          </a:r>
          <a:r>
            <a:rPr lang="en-US" sz="2000" kern="1200" dirty="0" err="1"/>
            <a:t>trúc</a:t>
          </a:r>
          <a:r>
            <a:rPr lang="en-US" sz="2000" kern="1200" dirty="0"/>
            <a:t> </a:t>
          </a:r>
          <a:r>
            <a:rPr lang="en-US" sz="2000" kern="1200" dirty="0" err="1"/>
            <a:t>tổng</a:t>
          </a:r>
          <a:r>
            <a:rPr lang="en-US" sz="2000" kern="1200" dirty="0"/>
            <a:t> </a:t>
          </a:r>
          <a:r>
            <a:rPr lang="en-US" sz="2000" kern="1200" dirty="0" err="1"/>
            <a:t>thể</a:t>
          </a:r>
          <a:r>
            <a:rPr lang="en-US" sz="2000" kern="1200" dirty="0"/>
            <a:t>, </a:t>
          </a:r>
          <a:r>
            <a:rPr lang="en-US" sz="2000" kern="1200" dirty="0" err="1">
              <a:latin typeface="Calibri Light" panose="020F0302020204030204"/>
            </a:rPr>
            <a:t>kiến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trúc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cho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các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luồng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chính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như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mô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hình</a:t>
          </a:r>
          <a:r>
            <a:rPr lang="en-US" sz="2000" kern="1200" dirty="0">
              <a:latin typeface="Calibri Light" panose="020F0302020204030204"/>
            </a:rPr>
            <a:t> sales, </a:t>
          </a:r>
          <a:r>
            <a:rPr lang="en-US" sz="2000" kern="1200" dirty="0" err="1">
              <a:latin typeface="Calibri Light" panose="020F0302020204030204"/>
            </a:rPr>
            <a:t>đồng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bộ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các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dữ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liệu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về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giao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dịch</a:t>
          </a:r>
          <a:r>
            <a:rPr lang="en-US" sz="2000" kern="1200" dirty="0">
              <a:latin typeface="Calibri Light" panose="020F0302020204030204"/>
            </a:rPr>
            <a:t>,  </a:t>
          </a:r>
          <a:r>
            <a:rPr lang="en-US" sz="2000" kern="1200" dirty="0" err="1">
              <a:latin typeface="Calibri Light" panose="020F0302020204030204"/>
            </a:rPr>
            <a:t>khách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hàng</a:t>
          </a:r>
          <a:r>
            <a:rPr lang="en-US" sz="2000" kern="1200" dirty="0">
              <a:latin typeface="Calibri Light" panose="020F0302020204030204"/>
            </a:rPr>
            <a:t>, </a:t>
          </a:r>
          <a:r>
            <a:rPr lang="en-US" sz="2000" kern="1200" dirty="0" err="1">
              <a:latin typeface="Calibri Light" panose="020F0302020204030204"/>
            </a:rPr>
            <a:t>thông</a:t>
          </a:r>
          <a:r>
            <a:rPr lang="en-US" sz="2000" kern="1200" dirty="0">
              <a:latin typeface="Calibri Light" panose="020F0302020204030204"/>
            </a:rPr>
            <a:t> tin sales, </a:t>
          </a:r>
          <a:r>
            <a:rPr lang="en-US" sz="2000" kern="1200" dirty="0" err="1">
              <a:latin typeface="Calibri Light" panose="020F0302020204030204"/>
            </a:rPr>
            <a:t>thiết</a:t>
          </a:r>
          <a:r>
            <a:rPr lang="en-US" sz="2000" kern="1200" dirty="0"/>
            <a:t> </a:t>
          </a:r>
          <a:r>
            <a:rPr lang="en-US" sz="2000" kern="1200" dirty="0" err="1"/>
            <a:t>kế</a:t>
          </a:r>
          <a:r>
            <a:rPr lang="en-US" sz="2000" kern="1200" dirty="0"/>
            <a:t> </a:t>
          </a:r>
          <a:r>
            <a:rPr lang="en-US" sz="2000" kern="1200" dirty="0" err="1"/>
            <a:t>mô</a:t>
          </a:r>
          <a:r>
            <a:rPr lang="en-US" sz="2000" kern="1200" dirty="0"/>
            <a:t> </a:t>
          </a:r>
          <a:r>
            <a:rPr lang="en-US" sz="2000" kern="1200" dirty="0" err="1"/>
            <a:t>hình</a:t>
          </a:r>
          <a:r>
            <a:rPr lang="en-US" sz="2000" kern="1200" dirty="0"/>
            <a:t> </a:t>
          </a:r>
          <a:r>
            <a:rPr lang="en-US" sz="2000" kern="1200" dirty="0" err="1"/>
            <a:t>dữ</a:t>
          </a:r>
          <a:r>
            <a:rPr lang="en-US" sz="2000" kern="1200" dirty="0"/>
            <a:t> </a:t>
          </a:r>
          <a:r>
            <a:rPr lang="en-US" sz="2000" kern="1200" dirty="0" err="1"/>
            <a:t>liệu</a:t>
          </a:r>
          <a:r>
            <a:rPr lang="en-US" sz="2000" kern="1200" dirty="0"/>
            <a:t> </a:t>
          </a:r>
          <a:r>
            <a:rPr lang="en-US" sz="2000" kern="1200" dirty="0" err="1">
              <a:latin typeface="Calibri Light" panose="020F0302020204030204"/>
            </a:rPr>
            <a:t>kinh</a:t>
          </a:r>
          <a:r>
            <a:rPr lang="en-US" sz="2000" kern="1200" dirty="0">
              <a:latin typeface="Calibri Light" panose="020F0302020204030204"/>
            </a:rPr>
            <a:t> doanh</a:t>
          </a:r>
          <a:r>
            <a:rPr lang="en-US" sz="2000" kern="1200" dirty="0"/>
            <a:t>.</a:t>
          </a:r>
        </a:p>
      </dsp:txBody>
      <dsp:txXfrm>
        <a:off x="0" y="2552700"/>
        <a:ext cx="6492875" cy="1276350"/>
      </dsp:txXfrm>
    </dsp:sp>
    <dsp:sp modelId="{D5CE06A9-6AD2-4668-8C12-98B68F7E713B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480EB-AE1D-4328-A2D4-EED67E598057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Đánh</a:t>
          </a:r>
          <a:r>
            <a:rPr lang="en-US" sz="2000" kern="1200" dirty="0"/>
            <a:t> </a:t>
          </a:r>
          <a:r>
            <a:rPr lang="en-US" sz="2000" kern="1200" dirty="0" err="1"/>
            <a:t>giá</a:t>
          </a:r>
          <a:r>
            <a:rPr lang="en-US" sz="2000" kern="1200" dirty="0"/>
            <a:t> </a:t>
          </a:r>
          <a:r>
            <a:rPr lang="en-US" sz="2000" kern="1200" dirty="0" err="1"/>
            <a:t>về</a:t>
          </a:r>
          <a:r>
            <a:rPr lang="en-US" sz="2000" kern="1200" dirty="0"/>
            <a:t> </a:t>
          </a:r>
          <a:r>
            <a:rPr lang="en-US" sz="2000" kern="1200" dirty="0" err="1"/>
            <a:t>công</a:t>
          </a:r>
          <a:r>
            <a:rPr lang="en-US" sz="2000" kern="1200" dirty="0"/>
            <a:t> </a:t>
          </a:r>
          <a:r>
            <a:rPr lang="en-US" sz="2000" kern="1200" dirty="0" err="1"/>
            <a:t>nghệ</a:t>
          </a:r>
          <a:r>
            <a:rPr lang="en-US" sz="2000" kern="1200" dirty="0"/>
            <a:t> </a:t>
          </a:r>
          <a:r>
            <a:rPr lang="en-US" sz="2000" kern="1200" dirty="0" err="1"/>
            <a:t>cho</a:t>
          </a:r>
          <a:r>
            <a:rPr lang="en-US" sz="2000" kern="1200" dirty="0"/>
            <a:t> </a:t>
          </a:r>
          <a:r>
            <a:rPr lang="en-US" sz="2000" kern="1200" dirty="0" err="1"/>
            <a:t>bài</a:t>
          </a:r>
          <a:r>
            <a:rPr lang="en-US" sz="2000" kern="1200" dirty="0"/>
            <a:t> </a:t>
          </a:r>
          <a:r>
            <a:rPr lang="en-US" sz="2000" kern="1200" dirty="0" err="1"/>
            <a:t>toán</a:t>
          </a:r>
          <a:r>
            <a:rPr lang="en-US" sz="2000" kern="1200" dirty="0"/>
            <a:t> </a:t>
          </a:r>
          <a:r>
            <a:rPr lang="en-US" sz="2000" kern="1200" dirty="0" err="1"/>
            <a:t>mô</a:t>
          </a:r>
          <a:r>
            <a:rPr lang="en-US" sz="2000" kern="1200" dirty="0"/>
            <a:t> </a:t>
          </a:r>
          <a:r>
            <a:rPr lang="en-US" sz="2000" kern="1200" dirty="0" err="1"/>
            <a:t>tả</a:t>
          </a:r>
          <a:r>
            <a:rPr lang="en-US" sz="2000" kern="1200" dirty="0"/>
            <a:t> </a:t>
          </a:r>
          <a:r>
            <a:rPr lang="en-US" sz="2000" kern="1200" dirty="0" err="1"/>
            <a:t>dữ</a:t>
          </a:r>
          <a:r>
            <a:rPr lang="en-US" sz="2000" kern="1200" dirty="0"/>
            <a:t> </a:t>
          </a:r>
          <a:r>
            <a:rPr lang="en-US" sz="2000" kern="1200" dirty="0" err="1"/>
            <a:t>liệu</a:t>
          </a:r>
          <a:r>
            <a:rPr lang="en-US" sz="2000" kern="1200" dirty="0"/>
            <a:t> </a:t>
          </a:r>
          <a:r>
            <a:rPr lang="en-US" sz="2000" kern="1200" dirty="0" err="1">
              <a:latin typeface="Calibri Light" panose="020F0302020204030204"/>
            </a:rPr>
            <a:t>cây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cấu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trúc</a:t>
          </a: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 err="1">
              <a:latin typeface="Calibri Light" panose="020F0302020204030204"/>
            </a:rPr>
            <a:t>kinh</a:t>
          </a:r>
          <a:r>
            <a:rPr lang="en-US" sz="2000" kern="1200" dirty="0">
              <a:latin typeface="Calibri Light" panose="020F0302020204030204"/>
            </a:rPr>
            <a:t> </a:t>
          </a:r>
          <a:r>
            <a:rPr lang="en-US" sz="2000" kern="1200" dirty="0" err="1">
              <a:latin typeface="Calibri Light" panose="020F0302020204030204"/>
            </a:rPr>
            <a:t>doanh</a:t>
          </a:r>
          <a:r>
            <a:rPr lang="en-US" sz="2000" kern="1200" dirty="0"/>
            <a:t>.</a:t>
          </a:r>
        </a:p>
      </dsp:txBody>
      <dsp:txXfrm>
        <a:off x="0" y="3829050"/>
        <a:ext cx="6492875" cy="127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7A913-A8C5-4081-9305-7E6ECB2CD0B8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49B23-EB21-4380-930F-A0302A20179B}">
      <dsp:nvSpPr>
        <dsp:cNvPr id="0" name=""/>
        <dsp:cNvSpPr/>
      </dsp:nvSpPr>
      <dsp:spPr>
        <a:xfrm>
          <a:off x="0" y="623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Chi </a:t>
          </a:r>
          <a:r>
            <a:rPr lang="en-US" sz="1500" kern="1200" dirty="0" err="1"/>
            <a:t>tiết</a:t>
          </a:r>
          <a:r>
            <a:rPr lang="en-US" sz="1500" kern="1200" dirty="0"/>
            <a:t> </a:t>
          </a:r>
          <a:r>
            <a:rPr lang="en-US" sz="1500" kern="1200" dirty="0" err="1"/>
            <a:t>về</a:t>
          </a:r>
          <a:r>
            <a:rPr lang="en-US" sz="1500" kern="1200" dirty="0"/>
            <a:t> </a:t>
          </a:r>
          <a:r>
            <a:rPr lang="en-US" sz="1500" kern="1200" dirty="0" err="1"/>
            <a:t>luồng</a:t>
          </a:r>
          <a:r>
            <a:rPr lang="en-US" sz="1500" kern="1200" dirty="0"/>
            <a:t> </a:t>
          </a:r>
          <a:r>
            <a:rPr lang="en-US" sz="1500" kern="1200" dirty="0" err="1"/>
            <a:t>tính</a:t>
          </a:r>
          <a:r>
            <a:rPr lang="en-US" sz="1500" kern="1200" dirty="0"/>
            <a:t> KPI </a:t>
          </a:r>
          <a:r>
            <a:rPr lang="en-US" sz="1500" kern="1200" dirty="0" err="1"/>
            <a:t>và</a:t>
          </a:r>
          <a:r>
            <a:rPr lang="en-US" sz="1500" kern="1200" dirty="0"/>
            <a:t> </a:t>
          </a:r>
          <a:r>
            <a:rPr lang="en-US" sz="1500" kern="1200" dirty="0" err="1"/>
            <a:t>các</a:t>
          </a:r>
          <a:r>
            <a:rPr lang="en-US" sz="1500" kern="1200" dirty="0"/>
            <a:t> </a:t>
          </a:r>
          <a:r>
            <a:rPr lang="en-US" sz="1500" kern="1200" dirty="0" err="1"/>
            <a:t>chính</a:t>
          </a:r>
          <a:r>
            <a:rPr lang="en-US" sz="1500" kern="1200" dirty="0"/>
            <a:t> </a:t>
          </a:r>
          <a:r>
            <a:rPr lang="en-US" sz="1500" kern="1200" dirty="0" err="1"/>
            <a:t>sách</a:t>
          </a:r>
          <a:r>
            <a:rPr lang="en-US" sz="1500" kern="1200" dirty="0"/>
            <a:t> </a:t>
          </a:r>
          <a:r>
            <a:rPr lang="en-US" sz="1500" kern="1200" dirty="0" err="1"/>
            <a:t>về</a:t>
          </a:r>
          <a:r>
            <a:rPr lang="en-US" sz="1500" kern="1200" dirty="0"/>
            <a:t> </a:t>
          </a:r>
          <a:r>
            <a:rPr lang="en-US" sz="1500" kern="1200" dirty="0" err="1"/>
            <a:t>phí</a:t>
          </a:r>
          <a:r>
            <a:rPr lang="en-US" sz="1500" kern="1200" dirty="0"/>
            <a:t>, </a:t>
          </a:r>
          <a:r>
            <a:rPr lang="en-US" sz="1500" kern="1200" dirty="0" err="1"/>
            <a:t>hoa</a:t>
          </a:r>
          <a:r>
            <a:rPr lang="en-US" sz="1500" kern="1200" dirty="0"/>
            <a:t> </a:t>
          </a:r>
          <a:r>
            <a:rPr lang="en-US" sz="1500" kern="1200" dirty="0" err="1"/>
            <a:t>hồng</a:t>
          </a:r>
          <a:r>
            <a:rPr lang="en-US" sz="1500" kern="1200" dirty="0"/>
            <a:t> </a:t>
          </a:r>
          <a:r>
            <a:rPr lang="en-US" sz="1500" kern="1200" dirty="0" err="1"/>
            <a:t>liên</a:t>
          </a:r>
          <a:r>
            <a:rPr lang="en-US" sz="1500" kern="1200" dirty="0"/>
            <a:t> </a:t>
          </a:r>
          <a:r>
            <a:rPr lang="en-US" sz="1500" kern="1200" dirty="0" err="1"/>
            <a:t>quan</a:t>
          </a:r>
          <a:r>
            <a:rPr lang="en-US" sz="1500" kern="1200" dirty="0"/>
            <a:t>.</a:t>
          </a:r>
        </a:p>
      </dsp:txBody>
      <dsp:txXfrm>
        <a:off x="0" y="623"/>
        <a:ext cx="6492875" cy="567128"/>
      </dsp:txXfrm>
    </dsp:sp>
    <dsp:sp modelId="{6D2331AE-C8F4-493B-BEFC-99C90135E9D0}">
      <dsp:nvSpPr>
        <dsp:cNvPr id="0" name=""/>
        <dsp:cNvSpPr/>
      </dsp:nvSpPr>
      <dsp:spPr>
        <a:xfrm>
          <a:off x="0" y="567751"/>
          <a:ext cx="6492875" cy="0"/>
        </a:xfrm>
        <a:prstGeom prst="line">
          <a:avLst/>
        </a:prstGeom>
        <a:solidFill>
          <a:schemeClr val="accent2">
            <a:hueOff val="795808"/>
            <a:satOff val="1350"/>
            <a:lumOff val="-49"/>
            <a:alphaOff val="0"/>
          </a:schemeClr>
        </a:solidFill>
        <a:ln w="12700" cap="flat" cmpd="sng" algn="ctr">
          <a:solidFill>
            <a:schemeClr val="accent2">
              <a:hueOff val="795808"/>
              <a:satOff val="1350"/>
              <a:lumOff val="-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17E70-0204-4D53-84CB-D8436147E1DD}">
      <dsp:nvSpPr>
        <dsp:cNvPr id="0" name=""/>
        <dsp:cNvSpPr/>
      </dsp:nvSpPr>
      <dsp:spPr>
        <a:xfrm>
          <a:off x="0" y="567751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Các</a:t>
          </a:r>
          <a:r>
            <a:rPr lang="en-US" sz="1500" kern="1200" dirty="0"/>
            <a:t> </a:t>
          </a:r>
          <a:r>
            <a:rPr lang="en-US" sz="1500" kern="1200" dirty="0" err="1"/>
            <a:t>chính</a:t>
          </a:r>
          <a:r>
            <a:rPr lang="en-US" sz="1500" kern="1200" dirty="0"/>
            <a:t> </a:t>
          </a:r>
          <a:r>
            <a:rPr lang="en-US" sz="1500" kern="1200" dirty="0" err="1"/>
            <a:t>sách</a:t>
          </a:r>
          <a:r>
            <a:rPr lang="en-US" sz="1500" kern="1200" dirty="0"/>
            <a:t> </a:t>
          </a:r>
          <a:r>
            <a:rPr lang="en-US" sz="1500" kern="1200" dirty="0" err="1"/>
            <a:t>về</a:t>
          </a:r>
          <a:r>
            <a:rPr lang="en-US" sz="1500" kern="1200" dirty="0"/>
            <a:t> </a:t>
          </a:r>
          <a:r>
            <a:rPr lang="en-US" sz="1500" kern="1200" dirty="0" err="1"/>
            <a:t>gán</a:t>
          </a:r>
          <a:r>
            <a:rPr lang="en-US" sz="1500" kern="1200" dirty="0"/>
            <a:t> </a:t>
          </a:r>
          <a:r>
            <a:rPr lang="en-US" sz="1500" kern="1200" dirty="0" err="1"/>
            <a:t>nhân</a:t>
          </a:r>
          <a:r>
            <a:rPr lang="en-US" sz="1500" kern="1200" dirty="0"/>
            <a:t> </a:t>
          </a:r>
          <a:r>
            <a:rPr lang="en-US" sz="1500" kern="1200" dirty="0" err="1"/>
            <a:t>viên</a:t>
          </a:r>
          <a:r>
            <a:rPr lang="en-US" sz="1500" kern="1200" dirty="0"/>
            <a:t> </a:t>
          </a:r>
          <a:r>
            <a:rPr lang="en-US" sz="1500" kern="1200" dirty="0" err="1"/>
            <a:t>chăm</a:t>
          </a:r>
          <a:r>
            <a:rPr lang="en-US" sz="1500" kern="1200" dirty="0"/>
            <a:t> </a:t>
          </a:r>
          <a:r>
            <a:rPr lang="en-US" sz="1500" kern="1200" dirty="0" err="1"/>
            <a:t>sóc</a:t>
          </a:r>
          <a:r>
            <a:rPr lang="en-US" sz="1500" kern="1200" dirty="0"/>
            <a:t> KH.</a:t>
          </a:r>
        </a:p>
      </dsp:txBody>
      <dsp:txXfrm>
        <a:off x="0" y="567751"/>
        <a:ext cx="6492875" cy="567128"/>
      </dsp:txXfrm>
    </dsp:sp>
    <dsp:sp modelId="{64191E94-D18E-419B-B42F-94D2320B1872}">
      <dsp:nvSpPr>
        <dsp:cNvPr id="0" name=""/>
        <dsp:cNvSpPr/>
      </dsp:nvSpPr>
      <dsp:spPr>
        <a:xfrm>
          <a:off x="0" y="1134879"/>
          <a:ext cx="6492875" cy="0"/>
        </a:xfrm>
        <a:prstGeom prst="line">
          <a:avLst/>
        </a:prstGeom>
        <a:solidFill>
          <a:schemeClr val="accent2">
            <a:hueOff val="1591615"/>
            <a:satOff val="2700"/>
            <a:lumOff val="-98"/>
            <a:alphaOff val="0"/>
          </a:schemeClr>
        </a:solidFill>
        <a:ln w="12700" cap="flat" cmpd="sng" algn="ctr">
          <a:solidFill>
            <a:schemeClr val="accent2">
              <a:hueOff val="1591615"/>
              <a:satOff val="2700"/>
              <a:lumOff val="-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BB90A-8E91-4F3E-A296-4E8CAC993E7D}">
      <dsp:nvSpPr>
        <dsp:cNvPr id="0" name=""/>
        <dsp:cNvSpPr/>
      </dsp:nvSpPr>
      <dsp:spPr>
        <a:xfrm>
          <a:off x="0" y="1134879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Đưa</a:t>
          </a:r>
          <a:r>
            <a:rPr lang="en-US" sz="1500" kern="1200" dirty="0"/>
            <a:t> ra </a:t>
          </a:r>
          <a:r>
            <a:rPr lang="en-US" sz="1500" kern="1200" dirty="0" err="1"/>
            <a:t>thiết</a:t>
          </a:r>
          <a:r>
            <a:rPr lang="en-US" sz="1500" kern="1200" dirty="0"/>
            <a:t> </a:t>
          </a:r>
          <a:r>
            <a:rPr lang="en-US" sz="1500" kern="1200" dirty="0" err="1"/>
            <a:t>kế</a:t>
          </a:r>
          <a:r>
            <a:rPr lang="en-US" sz="1500" kern="1200" dirty="0"/>
            <a:t> chi </a:t>
          </a:r>
          <a:r>
            <a:rPr lang="en-US" sz="1500" kern="1200" dirty="0" err="1"/>
            <a:t>tiết</a:t>
          </a:r>
          <a:r>
            <a:rPr lang="en-US" sz="1500" kern="1200" dirty="0"/>
            <a:t> </a:t>
          </a:r>
          <a:r>
            <a:rPr lang="en-US" sz="1500" kern="1200" dirty="0" err="1"/>
            <a:t>cơ</a:t>
          </a:r>
          <a:r>
            <a:rPr lang="en-US" sz="1500" kern="1200" dirty="0"/>
            <a:t> </a:t>
          </a:r>
          <a:r>
            <a:rPr lang="en-US" sz="1500" kern="1200" dirty="0" err="1"/>
            <a:t>sở</a:t>
          </a:r>
          <a:r>
            <a:rPr lang="en-US" sz="1500" kern="1200" dirty="0"/>
            <a:t> </a:t>
          </a:r>
          <a:r>
            <a:rPr lang="en-US" sz="1500" kern="1200" dirty="0" err="1"/>
            <a:t>dữ</a:t>
          </a:r>
          <a:r>
            <a:rPr lang="en-US" sz="1500" kern="1200" dirty="0"/>
            <a:t> </a:t>
          </a:r>
          <a:r>
            <a:rPr lang="en-US" sz="1500" kern="1200" dirty="0" err="1"/>
            <a:t>liệu</a:t>
          </a:r>
          <a:r>
            <a:rPr lang="en-US" sz="1500" kern="1200" dirty="0"/>
            <a:t> </a:t>
          </a:r>
          <a:r>
            <a:rPr lang="en-US" sz="1500" kern="1200" dirty="0" err="1"/>
            <a:t>cho</a:t>
          </a:r>
          <a:r>
            <a:rPr lang="en-US" sz="1500" kern="1200" dirty="0"/>
            <a:t> </a:t>
          </a:r>
          <a:r>
            <a:rPr lang="en-US" sz="1500" kern="1200" dirty="0" err="1"/>
            <a:t>từng</a:t>
          </a:r>
          <a:r>
            <a:rPr lang="en-US" sz="1500" kern="1200" dirty="0"/>
            <a:t> </a:t>
          </a:r>
          <a:r>
            <a:rPr lang="en-US" sz="1500" kern="1200" dirty="0" err="1"/>
            <a:t>phần</a:t>
          </a:r>
          <a:endParaRPr lang="en-US" sz="1500" kern="1200" dirty="0"/>
        </a:p>
      </dsp:txBody>
      <dsp:txXfrm>
        <a:off x="0" y="1134879"/>
        <a:ext cx="6492875" cy="567128"/>
      </dsp:txXfrm>
    </dsp:sp>
    <dsp:sp modelId="{84C958A4-FFAE-448E-B959-A830E7382DDB}">
      <dsp:nvSpPr>
        <dsp:cNvPr id="0" name=""/>
        <dsp:cNvSpPr/>
      </dsp:nvSpPr>
      <dsp:spPr>
        <a:xfrm>
          <a:off x="0" y="1702007"/>
          <a:ext cx="6492875" cy="0"/>
        </a:xfrm>
        <a:prstGeom prst="line">
          <a:avLst/>
        </a:prstGeom>
        <a:solidFill>
          <a:schemeClr val="accent2">
            <a:hueOff val="2387423"/>
            <a:satOff val="4050"/>
            <a:lumOff val="-147"/>
            <a:alphaOff val="0"/>
          </a:schemeClr>
        </a:solidFill>
        <a:ln w="12700" cap="flat" cmpd="sng" algn="ctr">
          <a:solidFill>
            <a:schemeClr val="accent2">
              <a:hueOff val="2387423"/>
              <a:satOff val="4050"/>
              <a:lumOff val="-1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1B869-7CAD-40DB-95B5-A3F3BC55156A}">
      <dsp:nvSpPr>
        <dsp:cNvPr id="0" name=""/>
        <dsp:cNvSpPr/>
      </dsp:nvSpPr>
      <dsp:spPr>
        <a:xfrm>
          <a:off x="0" y="1702007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Thiết</a:t>
          </a:r>
          <a:r>
            <a:rPr lang="en-US" sz="1500" kern="1200" dirty="0"/>
            <a:t> </a:t>
          </a:r>
          <a:r>
            <a:rPr lang="en-US" sz="1500" kern="1200" dirty="0" err="1"/>
            <a:t>kế</a:t>
          </a:r>
          <a:r>
            <a:rPr lang="en-US" sz="1500" kern="1200" dirty="0">
              <a:latin typeface="Calibri Light" panose="020F0302020204030204"/>
            </a:rPr>
            <a:t> chi </a:t>
          </a:r>
          <a:r>
            <a:rPr lang="en-US" sz="1500" kern="1200" dirty="0" err="1">
              <a:latin typeface="Calibri Light" panose="020F0302020204030204"/>
            </a:rPr>
            <a:t>tiết</a:t>
          </a:r>
          <a:r>
            <a:rPr lang="en-US" sz="1500" kern="1200" dirty="0">
              <a:latin typeface="Calibri Light" panose="020F0302020204030204"/>
            </a:rPr>
            <a:t> </a:t>
          </a:r>
          <a:r>
            <a:rPr lang="en-US" sz="1500" kern="1200" dirty="0" err="1">
              <a:latin typeface="Calibri Light" panose="020F0302020204030204"/>
            </a:rPr>
            <a:t>về</a:t>
          </a:r>
          <a:r>
            <a:rPr lang="en-US" sz="1500" kern="1200" dirty="0"/>
            <a:t> </a:t>
          </a:r>
          <a:r>
            <a:rPr lang="en-US" sz="1500" kern="1200" dirty="0" err="1"/>
            <a:t>luồng</a:t>
          </a:r>
          <a:r>
            <a:rPr lang="en-US" sz="1500" kern="1200" dirty="0"/>
            <a:t> </a:t>
          </a:r>
          <a:r>
            <a:rPr lang="en-US" sz="1500" kern="1200" dirty="0" err="1"/>
            <a:t>tính</a:t>
          </a:r>
          <a:r>
            <a:rPr lang="en-US" sz="1500" kern="1200" dirty="0"/>
            <a:t> KPI, </a:t>
          </a:r>
          <a:r>
            <a:rPr lang="en-US" sz="1500" kern="1200" dirty="0" err="1"/>
            <a:t>tổng</a:t>
          </a:r>
          <a:r>
            <a:rPr lang="en-US" sz="1500" kern="1200" dirty="0"/>
            <a:t> </a:t>
          </a:r>
          <a:r>
            <a:rPr lang="en-US" sz="1500" kern="1200" dirty="0" err="1"/>
            <a:t>hợp</a:t>
          </a:r>
          <a:r>
            <a:rPr lang="en-US" sz="1500" kern="1200" dirty="0"/>
            <a:t> </a:t>
          </a:r>
          <a:r>
            <a:rPr lang="en-US" sz="1500" kern="1200" dirty="0" err="1"/>
            <a:t>dữ</a:t>
          </a:r>
          <a:r>
            <a:rPr lang="en-US" sz="1500" kern="1200" dirty="0"/>
            <a:t> </a:t>
          </a:r>
          <a:r>
            <a:rPr lang="en-US" sz="1500" kern="1200" dirty="0" err="1"/>
            <a:t>liệu</a:t>
          </a:r>
          <a:r>
            <a:rPr lang="en-US" sz="1500" kern="1200" dirty="0">
              <a:latin typeface="Calibri Light" panose="020F0302020204030204"/>
            </a:rPr>
            <a:t>.</a:t>
          </a:r>
          <a:endParaRPr lang="en-US" sz="1500" kern="1200" dirty="0"/>
        </a:p>
      </dsp:txBody>
      <dsp:txXfrm>
        <a:off x="0" y="1702007"/>
        <a:ext cx="6492875" cy="567128"/>
      </dsp:txXfrm>
    </dsp:sp>
    <dsp:sp modelId="{DE75B02B-7BCE-4EB3-BE4F-16AB6D5DDE66}">
      <dsp:nvSpPr>
        <dsp:cNvPr id="0" name=""/>
        <dsp:cNvSpPr/>
      </dsp:nvSpPr>
      <dsp:spPr>
        <a:xfrm>
          <a:off x="0" y="2269135"/>
          <a:ext cx="6492875" cy="0"/>
        </a:xfrm>
        <a:prstGeom prst="line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accent2">
              <a:hueOff val="3183231"/>
              <a:satOff val="5400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D51D3-3533-4AC8-BB87-C8BB147B3DF1}">
      <dsp:nvSpPr>
        <dsp:cNvPr id="0" name=""/>
        <dsp:cNvSpPr/>
      </dsp:nvSpPr>
      <dsp:spPr>
        <a:xfrm>
          <a:off x="0" y="2269135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Bài</a:t>
          </a:r>
          <a:r>
            <a:rPr lang="en-US" sz="1500" kern="1200" dirty="0"/>
            <a:t> </a:t>
          </a:r>
          <a:r>
            <a:rPr lang="en-US" sz="1500" kern="1200" dirty="0" err="1"/>
            <a:t>toán</a:t>
          </a:r>
          <a:r>
            <a:rPr lang="en-US" sz="1500" kern="1200" dirty="0"/>
            <a:t> </a:t>
          </a:r>
          <a:r>
            <a:rPr lang="en-US" sz="1500" kern="1200" dirty="0" err="1"/>
            <a:t>về</a:t>
          </a:r>
          <a:r>
            <a:rPr lang="en-US" sz="1500" kern="1200" dirty="0"/>
            <a:t> </a:t>
          </a:r>
          <a:r>
            <a:rPr lang="en-US" sz="1500" kern="1200" dirty="0" err="1"/>
            <a:t>chọn</a:t>
          </a:r>
          <a:r>
            <a:rPr lang="en-US" sz="1500" kern="1200" dirty="0"/>
            <a:t> </a:t>
          </a:r>
          <a:r>
            <a:rPr lang="en-US" sz="1500" kern="1200" dirty="0" err="1"/>
            <a:t>loại</a:t>
          </a:r>
          <a:r>
            <a:rPr lang="en-US" sz="1500" kern="1200" dirty="0"/>
            <a:t> DB </a:t>
          </a:r>
          <a:r>
            <a:rPr lang="en-US" sz="1500" kern="1200" dirty="0" err="1"/>
            <a:t>thích</a:t>
          </a:r>
          <a:r>
            <a:rPr lang="en-US" sz="1500" kern="1200" dirty="0"/>
            <a:t> </a:t>
          </a:r>
          <a:r>
            <a:rPr lang="en-US" sz="1500" kern="1200" dirty="0" err="1"/>
            <a:t>hợp</a:t>
          </a:r>
          <a:r>
            <a:rPr lang="en-US" sz="1500" kern="1200" dirty="0"/>
            <a:t> </a:t>
          </a:r>
          <a:r>
            <a:rPr lang="en-US" sz="1500" kern="1200" dirty="0" err="1"/>
            <a:t>cho</a:t>
          </a:r>
          <a:r>
            <a:rPr lang="en-US" sz="1500" kern="1200" dirty="0"/>
            <a:t> </a:t>
          </a:r>
          <a:r>
            <a:rPr lang="en-US" sz="1500" kern="1200" dirty="0" err="1"/>
            <a:t>việc</a:t>
          </a:r>
          <a:r>
            <a:rPr lang="en-US" sz="1500" kern="1200" dirty="0"/>
            <a:t> </a:t>
          </a:r>
          <a:r>
            <a:rPr lang="en-US" sz="1500" kern="1200" dirty="0" err="1"/>
            <a:t>lưu</a:t>
          </a:r>
          <a:r>
            <a:rPr lang="en-US" sz="1500" kern="1200" dirty="0"/>
            <a:t> </a:t>
          </a:r>
          <a:r>
            <a:rPr lang="en-US" sz="1500" kern="1200" dirty="0" err="1"/>
            <a:t>dữ</a:t>
          </a:r>
          <a:r>
            <a:rPr lang="en-US" sz="1500" kern="1200" dirty="0"/>
            <a:t> </a:t>
          </a:r>
          <a:r>
            <a:rPr lang="en-US" sz="1500" kern="1200" dirty="0" err="1"/>
            <a:t>liệu</a:t>
          </a:r>
          <a:r>
            <a:rPr lang="en-US" sz="1500" kern="1200" dirty="0"/>
            <a:t> </a:t>
          </a:r>
          <a:r>
            <a:rPr lang="en-US" sz="1500" kern="1200" dirty="0" err="1"/>
            <a:t>giao</a:t>
          </a:r>
          <a:r>
            <a:rPr lang="en-US" sz="1500" kern="1200" dirty="0"/>
            <a:t> </a:t>
          </a:r>
          <a:r>
            <a:rPr lang="en-US" sz="1500" kern="1200" dirty="0" err="1"/>
            <a:t>dịch</a:t>
          </a:r>
          <a:r>
            <a:rPr lang="en-US" sz="1500" kern="1200" dirty="0">
              <a:latin typeface="Calibri Light" panose="020F0302020204030204"/>
            </a:rPr>
            <a:t> </a:t>
          </a:r>
          <a:r>
            <a:rPr lang="en-US" sz="1500" kern="1200" dirty="0" err="1">
              <a:latin typeface="Calibri Light" panose="020F0302020204030204"/>
            </a:rPr>
            <a:t>lớn</a:t>
          </a:r>
          <a:r>
            <a:rPr lang="en-US" sz="1500" kern="1200" dirty="0">
              <a:latin typeface="Calibri Light" panose="020F0302020204030204"/>
            </a:rPr>
            <a:t>, </a:t>
          </a:r>
          <a:r>
            <a:rPr lang="en-US" sz="1500" kern="1200" dirty="0" err="1">
              <a:latin typeface="Calibri Light" panose="020F0302020204030204"/>
            </a:rPr>
            <a:t>từ</a:t>
          </a:r>
          <a:r>
            <a:rPr lang="en-US" sz="1500" kern="1200" dirty="0"/>
            <a:t> </a:t>
          </a:r>
          <a:r>
            <a:rPr lang="en-US" sz="1500" kern="1200" dirty="0" err="1"/>
            <a:t>các</a:t>
          </a:r>
          <a:r>
            <a:rPr lang="en-US" sz="1500" kern="1200" dirty="0"/>
            <a:t> sub-systems </a:t>
          </a:r>
          <a:r>
            <a:rPr lang="en-US" sz="1500" kern="1200" dirty="0" err="1"/>
            <a:t>khác</a:t>
          </a:r>
          <a:r>
            <a:rPr lang="en-US" sz="1500" kern="1200" dirty="0"/>
            <a:t>.</a:t>
          </a:r>
        </a:p>
      </dsp:txBody>
      <dsp:txXfrm>
        <a:off x="0" y="2269135"/>
        <a:ext cx="6492875" cy="567128"/>
      </dsp:txXfrm>
    </dsp:sp>
    <dsp:sp modelId="{BA1BF4A3-6CA1-434F-8BF4-63BD194A7508}">
      <dsp:nvSpPr>
        <dsp:cNvPr id="0" name=""/>
        <dsp:cNvSpPr/>
      </dsp:nvSpPr>
      <dsp:spPr>
        <a:xfrm>
          <a:off x="0" y="2836264"/>
          <a:ext cx="6492875" cy="0"/>
        </a:xfrm>
        <a:prstGeom prst="line">
          <a:avLst/>
        </a:prstGeom>
        <a:solidFill>
          <a:schemeClr val="accent2">
            <a:hueOff val="3979038"/>
            <a:satOff val="6750"/>
            <a:lumOff val="-245"/>
            <a:alphaOff val="0"/>
          </a:schemeClr>
        </a:solidFill>
        <a:ln w="12700" cap="flat" cmpd="sng" algn="ctr">
          <a:solidFill>
            <a:schemeClr val="accent2">
              <a:hueOff val="3979038"/>
              <a:satOff val="6750"/>
              <a:lumOff val="-2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B1EB2-9507-4D08-9879-7F23F7AED310}">
      <dsp:nvSpPr>
        <dsp:cNvPr id="0" name=""/>
        <dsp:cNvSpPr/>
      </dsp:nvSpPr>
      <dsp:spPr>
        <a:xfrm>
          <a:off x="0" y="2836264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Bài</a:t>
          </a:r>
          <a:r>
            <a:rPr lang="en-US" sz="1500" kern="1200" dirty="0"/>
            <a:t> </a:t>
          </a:r>
          <a:r>
            <a:rPr lang="en-US" sz="1500" kern="1200" dirty="0" err="1"/>
            <a:t>toán</a:t>
          </a:r>
          <a:r>
            <a:rPr lang="en-US" sz="1500" kern="1200" dirty="0"/>
            <a:t> </a:t>
          </a:r>
          <a:r>
            <a:rPr lang="en-US" sz="1500" kern="1200" dirty="0" err="1"/>
            <a:t>về</a:t>
          </a:r>
          <a:r>
            <a:rPr lang="en-US" sz="1500" kern="1200" dirty="0"/>
            <a:t> </a:t>
          </a:r>
          <a:r>
            <a:rPr lang="en-US" sz="1500" kern="1200" dirty="0" err="1"/>
            <a:t>thiết</a:t>
          </a:r>
          <a:r>
            <a:rPr lang="en-US" sz="1500" kern="1200" dirty="0"/>
            <a:t> </a:t>
          </a:r>
          <a:r>
            <a:rPr lang="en-US" sz="1500" kern="1200" dirty="0" err="1"/>
            <a:t>kế</a:t>
          </a:r>
          <a:r>
            <a:rPr lang="en-US" sz="1500" kern="1200" dirty="0"/>
            <a:t> </a:t>
          </a:r>
          <a:r>
            <a:rPr lang="en-US" sz="1500" kern="1200" dirty="0" err="1"/>
            <a:t>và</a:t>
          </a:r>
          <a:r>
            <a:rPr lang="en-US" sz="1500" kern="1200" dirty="0"/>
            <a:t> </a:t>
          </a:r>
          <a:r>
            <a:rPr lang="en-US" sz="1500" kern="1200" dirty="0" err="1"/>
            <a:t>chọn</a:t>
          </a:r>
          <a:r>
            <a:rPr lang="en-US" sz="1500" kern="1200" dirty="0"/>
            <a:t> </a:t>
          </a:r>
          <a:r>
            <a:rPr lang="en-US" sz="1500" kern="1200" dirty="0" err="1"/>
            <a:t>công</a:t>
          </a:r>
          <a:r>
            <a:rPr lang="en-US" sz="1500" kern="1200" dirty="0"/>
            <a:t> </a:t>
          </a:r>
          <a:r>
            <a:rPr lang="en-US" sz="1500" kern="1200" dirty="0" err="1"/>
            <a:t>nghệ</a:t>
          </a:r>
          <a:r>
            <a:rPr lang="en-US" sz="1500" kern="1200" dirty="0"/>
            <a:t> cache </a:t>
          </a:r>
          <a:r>
            <a:rPr lang="en-US" sz="1500" kern="1200" dirty="0" err="1"/>
            <a:t>phù</a:t>
          </a:r>
          <a:r>
            <a:rPr lang="en-US" sz="1500" kern="1200" dirty="0"/>
            <a:t> </a:t>
          </a:r>
          <a:r>
            <a:rPr lang="en-US" sz="1500" kern="1200" dirty="0" err="1"/>
            <a:t>hợp</a:t>
          </a:r>
          <a:r>
            <a:rPr lang="en-US" sz="1500" kern="1200" dirty="0"/>
            <a:t>.</a:t>
          </a:r>
        </a:p>
      </dsp:txBody>
      <dsp:txXfrm>
        <a:off x="0" y="2836264"/>
        <a:ext cx="6492875" cy="567128"/>
      </dsp:txXfrm>
    </dsp:sp>
    <dsp:sp modelId="{2150BCD2-0094-4588-91F7-FF0096643A63}">
      <dsp:nvSpPr>
        <dsp:cNvPr id="0" name=""/>
        <dsp:cNvSpPr/>
      </dsp:nvSpPr>
      <dsp:spPr>
        <a:xfrm>
          <a:off x="0" y="3403392"/>
          <a:ext cx="6492875" cy="0"/>
        </a:xfrm>
        <a:prstGeom prst="line">
          <a:avLst/>
        </a:prstGeom>
        <a:solidFill>
          <a:schemeClr val="accent2">
            <a:hueOff val="4774846"/>
            <a:satOff val="8100"/>
            <a:lumOff val="-294"/>
            <a:alphaOff val="0"/>
          </a:schemeClr>
        </a:solidFill>
        <a:ln w="12700" cap="flat" cmpd="sng" algn="ctr">
          <a:solidFill>
            <a:schemeClr val="accent2">
              <a:hueOff val="4774846"/>
              <a:satOff val="8100"/>
              <a:lumOff val="-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FFC7F-10DA-4619-8429-F07C142A463C}">
      <dsp:nvSpPr>
        <dsp:cNvPr id="0" name=""/>
        <dsp:cNvSpPr/>
      </dsp:nvSpPr>
      <dsp:spPr>
        <a:xfrm>
          <a:off x="0" y="3403392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Kế</a:t>
          </a:r>
          <a:r>
            <a:rPr lang="en-US" sz="1500" kern="1200" dirty="0"/>
            <a:t> </a:t>
          </a:r>
          <a:r>
            <a:rPr lang="en-US" sz="1500" kern="1200" dirty="0" err="1"/>
            <a:t>hoạch</a:t>
          </a:r>
          <a:r>
            <a:rPr lang="en-US" sz="1500" kern="1200" dirty="0"/>
            <a:t> </a:t>
          </a:r>
          <a:r>
            <a:rPr lang="en-US" sz="1500" kern="1200" dirty="0" err="1"/>
            <a:t>triển</a:t>
          </a:r>
          <a:r>
            <a:rPr lang="en-US" sz="1500" kern="1200" dirty="0"/>
            <a:t> </a:t>
          </a:r>
          <a:r>
            <a:rPr lang="en-US" sz="1500" kern="1200" dirty="0" err="1"/>
            <a:t>khai</a:t>
          </a:r>
          <a:r>
            <a:rPr lang="en-US" sz="1500" kern="1200" dirty="0"/>
            <a:t> </a:t>
          </a:r>
          <a:r>
            <a:rPr lang="en-US" sz="1500" kern="1200" dirty="0" err="1"/>
            <a:t>viết</a:t>
          </a:r>
          <a:r>
            <a:rPr lang="en-US" sz="1500" kern="1200" dirty="0"/>
            <a:t> code </a:t>
          </a:r>
          <a:r>
            <a:rPr lang="en-US" sz="1500" kern="1200" dirty="0" err="1"/>
            <a:t>PoC</a:t>
          </a:r>
          <a:r>
            <a:rPr lang="en-US" sz="1500" kern="1200" dirty="0"/>
            <a:t>.</a:t>
          </a:r>
        </a:p>
      </dsp:txBody>
      <dsp:txXfrm>
        <a:off x="0" y="3403392"/>
        <a:ext cx="6492875" cy="567128"/>
      </dsp:txXfrm>
    </dsp:sp>
    <dsp:sp modelId="{3C9C3052-12A4-4C47-A0CB-3BF0CC41810C}">
      <dsp:nvSpPr>
        <dsp:cNvPr id="0" name=""/>
        <dsp:cNvSpPr/>
      </dsp:nvSpPr>
      <dsp:spPr>
        <a:xfrm>
          <a:off x="0" y="3970520"/>
          <a:ext cx="6492875" cy="0"/>
        </a:xfrm>
        <a:prstGeom prst="line">
          <a:avLst/>
        </a:prstGeom>
        <a:solidFill>
          <a:schemeClr val="accent2">
            <a:hueOff val="5570654"/>
            <a:satOff val="9450"/>
            <a:lumOff val="-343"/>
            <a:alphaOff val="0"/>
          </a:schemeClr>
        </a:solidFill>
        <a:ln w="12700" cap="flat" cmpd="sng" algn="ctr">
          <a:solidFill>
            <a:schemeClr val="accent2">
              <a:hueOff val="5570654"/>
              <a:satOff val="9450"/>
              <a:lumOff val="-3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2137E-BD82-45EE-B73A-2C064639AD00}">
      <dsp:nvSpPr>
        <dsp:cNvPr id="0" name=""/>
        <dsp:cNvSpPr/>
      </dsp:nvSpPr>
      <dsp:spPr>
        <a:xfrm>
          <a:off x="0" y="3970520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Calibri Light" panose="020F0302020204030204"/>
            </a:rPr>
            <a:t>Có</a:t>
          </a:r>
          <a:r>
            <a:rPr lang="en-US" sz="1500" kern="1200" dirty="0">
              <a:latin typeface="Calibri Light" panose="020F0302020204030204"/>
            </a:rPr>
            <a:t> </a:t>
          </a:r>
          <a:r>
            <a:rPr lang="en-US" sz="1500" kern="1200" dirty="0" err="1">
              <a:latin typeface="Calibri Light" panose="020F0302020204030204"/>
            </a:rPr>
            <a:t>làm</a:t>
          </a:r>
          <a:r>
            <a:rPr lang="en-US" sz="1500" kern="1200" dirty="0">
              <a:latin typeface="Calibri Light" panose="020F0302020204030204"/>
            </a:rPr>
            <a:t> CI/CD </a:t>
          </a:r>
          <a:r>
            <a:rPr lang="en-US" sz="1500" kern="1200" dirty="0" err="1">
              <a:latin typeface="Calibri Light" panose="020F0302020204030204"/>
            </a:rPr>
            <a:t>trong</a:t>
          </a:r>
          <a:r>
            <a:rPr lang="en-US" sz="1500" kern="1200" dirty="0">
              <a:latin typeface="Calibri Light" panose="020F0302020204030204"/>
            </a:rPr>
            <a:t> </a:t>
          </a:r>
          <a:r>
            <a:rPr lang="en-US" sz="1500" kern="1200" dirty="0" err="1">
              <a:latin typeface="Calibri Light" panose="020F0302020204030204"/>
            </a:rPr>
            <a:t>dự</a:t>
          </a:r>
          <a:r>
            <a:rPr lang="en-US" sz="1500" kern="1200" dirty="0">
              <a:latin typeface="Calibri Light" panose="020F0302020204030204"/>
            </a:rPr>
            <a:t> </a:t>
          </a:r>
          <a:r>
            <a:rPr lang="en-US" sz="1500" kern="1200" dirty="0" err="1">
              <a:latin typeface="Calibri Light" panose="020F0302020204030204"/>
            </a:rPr>
            <a:t>án</a:t>
          </a:r>
          <a:r>
            <a:rPr lang="en-US" sz="1500" kern="1200" dirty="0">
              <a:latin typeface="Calibri Light" panose="020F0302020204030204"/>
            </a:rPr>
            <a:t> </a:t>
          </a:r>
          <a:r>
            <a:rPr lang="en-US" sz="1500" kern="1200" dirty="0" err="1">
              <a:latin typeface="Calibri Light" panose="020F0302020204030204"/>
            </a:rPr>
            <a:t>này</a:t>
          </a:r>
          <a:r>
            <a:rPr lang="en-US" sz="1500" kern="1200" dirty="0">
              <a:latin typeface="Calibri Light" panose="020F0302020204030204"/>
            </a:rPr>
            <a:t> hay </a:t>
          </a:r>
          <a:r>
            <a:rPr lang="en-US" sz="1500" kern="1200" dirty="0" err="1">
              <a:latin typeface="Calibri Light" panose="020F0302020204030204"/>
            </a:rPr>
            <a:t>không</a:t>
          </a:r>
          <a:r>
            <a:rPr lang="en-US" sz="1500" kern="1200" dirty="0">
              <a:latin typeface="Calibri Light" panose="020F0302020204030204"/>
            </a:rPr>
            <a:t>?</a:t>
          </a:r>
        </a:p>
      </dsp:txBody>
      <dsp:txXfrm>
        <a:off x="0" y="3970520"/>
        <a:ext cx="6492875" cy="567128"/>
      </dsp:txXfrm>
    </dsp:sp>
    <dsp:sp modelId="{90745E2E-9357-45E2-B7F0-807F4CA2533B}">
      <dsp:nvSpPr>
        <dsp:cNvPr id="0" name=""/>
        <dsp:cNvSpPr/>
      </dsp:nvSpPr>
      <dsp:spPr>
        <a:xfrm>
          <a:off x="0" y="4537648"/>
          <a:ext cx="6492875" cy="0"/>
        </a:xfrm>
        <a:prstGeom prst="line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accent2">
              <a:hueOff val="6366461"/>
              <a:satOff val="10800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420EE-9332-404A-B766-784517D2203E}">
      <dsp:nvSpPr>
        <dsp:cNvPr id="0" name=""/>
        <dsp:cNvSpPr/>
      </dsp:nvSpPr>
      <dsp:spPr>
        <a:xfrm>
          <a:off x="0" y="4537648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Hoàn</a:t>
          </a:r>
          <a:r>
            <a:rPr lang="en-US" sz="1500" kern="1200" dirty="0"/>
            <a:t> </a:t>
          </a:r>
          <a:r>
            <a:rPr lang="en-US" sz="1500" kern="1200" dirty="0" err="1"/>
            <a:t>thiện</a:t>
          </a:r>
          <a:r>
            <a:rPr lang="en-US" sz="1500" kern="1200" dirty="0"/>
            <a:t> </a:t>
          </a:r>
          <a:r>
            <a:rPr lang="en-US" sz="1500" kern="1200" dirty="0" err="1"/>
            <a:t>bản</a:t>
          </a:r>
          <a:r>
            <a:rPr lang="en-US" sz="1500" kern="1200" dirty="0"/>
            <a:t> </a:t>
          </a:r>
          <a:r>
            <a:rPr lang="en-US" sz="1500" kern="1200" dirty="0" err="1"/>
            <a:t>thiết</a:t>
          </a:r>
          <a:r>
            <a:rPr lang="en-US" sz="1500" kern="1200" dirty="0"/>
            <a:t> </a:t>
          </a:r>
          <a:r>
            <a:rPr lang="en-US" sz="1500" kern="1200" dirty="0" err="1"/>
            <a:t>kế</a:t>
          </a:r>
          <a:r>
            <a:rPr lang="en-US" sz="1500" kern="1200" dirty="0"/>
            <a:t> </a:t>
          </a:r>
          <a:r>
            <a:rPr lang="en-US" sz="1500" kern="1200" dirty="0" err="1"/>
            <a:t>hệ</a:t>
          </a:r>
          <a:r>
            <a:rPr lang="en-US" sz="1500" kern="1200" dirty="0"/>
            <a:t> </a:t>
          </a:r>
          <a:r>
            <a:rPr lang="en-US" sz="1500" kern="1200" dirty="0" err="1"/>
            <a:t>thống</a:t>
          </a:r>
          <a:endParaRPr lang="en-US" sz="1500" kern="1200" dirty="0"/>
        </a:p>
      </dsp:txBody>
      <dsp:txXfrm>
        <a:off x="0" y="4537648"/>
        <a:ext cx="6492875" cy="5671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94200-216F-4B9A-A5D4-1486F69A90CB}">
      <dsp:nvSpPr>
        <dsp:cNvPr id="0" name=""/>
        <dsp:cNvSpPr/>
      </dsp:nvSpPr>
      <dsp:spPr>
        <a:xfrm>
          <a:off x="0" y="0"/>
          <a:ext cx="9125989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Tính</a:t>
          </a:r>
          <a:r>
            <a:rPr lang="en-US" sz="3800" kern="1200" dirty="0"/>
            <a:t> </a:t>
          </a:r>
          <a:r>
            <a:rPr lang="en-US" sz="3800" kern="1200" dirty="0" err="1"/>
            <a:t>năng</a:t>
          </a:r>
          <a:r>
            <a:rPr lang="en-US" sz="3800" kern="1200" dirty="0"/>
            <a:t> </a:t>
          </a:r>
          <a:r>
            <a:rPr lang="en-US" sz="3800" kern="1200" dirty="0" err="1"/>
            <a:t>quản</a:t>
          </a:r>
          <a:r>
            <a:rPr lang="en-US" sz="3800" kern="1200" dirty="0"/>
            <a:t> </a:t>
          </a:r>
          <a:r>
            <a:rPr lang="en-US" sz="3800" kern="1200" dirty="0" err="1"/>
            <a:t>lý</a:t>
          </a:r>
          <a:r>
            <a:rPr lang="en-US" sz="3800" kern="1200" dirty="0"/>
            <a:t> </a:t>
          </a:r>
          <a:r>
            <a:rPr lang="en-US" sz="3800" kern="1200" dirty="0" err="1">
              <a:latin typeface="Calibri Light" panose="020F0302020204030204"/>
            </a:rPr>
            <a:t>thông</a:t>
          </a:r>
          <a:r>
            <a:rPr lang="en-US" sz="3800" kern="1200" dirty="0">
              <a:latin typeface="Calibri Light" panose="020F0302020204030204"/>
            </a:rPr>
            <a:t> tin WA/Broker</a:t>
          </a:r>
          <a:r>
            <a:rPr lang="en-US" sz="3800" kern="1200" dirty="0"/>
            <a:t>.</a:t>
          </a:r>
        </a:p>
      </dsp:txBody>
      <dsp:txXfrm>
        <a:off x="28038" y="28038"/>
        <a:ext cx="8012103" cy="901218"/>
      </dsp:txXfrm>
    </dsp:sp>
    <dsp:sp modelId="{39CAAA72-EE33-4AC7-BA63-7E4920EC0B7D}">
      <dsp:nvSpPr>
        <dsp:cNvPr id="0" name=""/>
        <dsp:cNvSpPr/>
      </dsp:nvSpPr>
      <dsp:spPr>
        <a:xfrm>
          <a:off x="764301" y="1131347"/>
          <a:ext cx="9125989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Gán</a:t>
          </a:r>
          <a:r>
            <a:rPr lang="en-US" sz="3800" kern="1200" dirty="0"/>
            <a:t> </a:t>
          </a:r>
          <a:r>
            <a:rPr lang="en-US" sz="3800" kern="1200" dirty="0" err="1"/>
            <a:t>mô</a:t>
          </a:r>
          <a:r>
            <a:rPr lang="en-US" sz="3800" kern="1200" dirty="0"/>
            <a:t> </a:t>
          </a:r>
          <a:r>
            <a:rPr lang="en-US" sz="3800" kern="1200" dirty="0" err="1"/>
            <a:t>hình</a:t>
          </a:r>
        </a:p>
      </dsp:txBody>
      <dsp:txXfrm>
        <a:off x="792339" y="1159385"/>
        <a:ext cx="7683370" cy="901218"/>
      </dsp:txXfrm>
    </dsp:sp>
    <dsp:sp modelId="{A8DBC0EF-B4A1-463B-8EA5-FDBDAC57540F}">
      <dsp:nvSpPr>
        <dsp:cNvPr id="0" name=""/>
        <dsp:cNvSpPr/>
      </dsp:nvSpPr>
      <dsp:spPr>
        <a:xfrm>
          <a:off x="1517195" y="2262695"/>
          <a:ext cx="9125989" cy="9572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Gán</a:t>
          </a:r>
          <a:r>
            <a:rPr lang="en-US" sz="3800" kern="1200" dirty="0"/>
            <a:t> </a:t>
          </a:r>
          <a:r>
            <a:rPr lang="en-US" sz="3800" kern="1200" dirty="0" err="1"/>
            <a:t>Phí</a:t>
          </a:r>
          <a:r>
            <a:rPr lang="en-US" sz="3800" kern="1200" dirty="0"/>
            <a:t> QL, HH, KPI</a:t>
          </a:r>
        </a:p>
      </dsp:txBody>
      <dsp:txXfrm>
        <a:off x="1545233" y="2290733"/>
        <a:ext cx="7694778" cy="901218"/>
      </dsp:txXfrm>
    </dsp:sp>
    <dsp:sp modelId="{86BE5835-5367-498C-BEF1-D74912CC8841}">
      <dsp:nvSpPr>
        <dsp:cNvPr id="0" name=""/>
        <dsp:cNvSpPr/>
      </dsp:nvSpPr>
      <dsp:spPr>
        <a:xfrm>
          <a:off x="2281497" y="3394043"/>
          <a:ext cx="9125989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Điều</a:t>
          </a:r>
          <a:r>
            <a:rPr lang="en-US" sz="3800" kern="1200" dirty="0"/>
            <a:t> </a:t>
          </a:r>
          <a:r>
            <a:rPr lang="en-US" sz="3800" kern="1200" dirty="0" err="1"/>
            <a:t>chuyển</a:t>
          </a:r>
          <a:r>
            <a:rPr lang="en-US" sz="3800" kern="1200" dirty="0"/>
            <a:t> </a:t>
          </a:r>
        </a:p>
      </dsp:txBody>
      <dsp:txXfrm>
        <a:off x="2309535" y="3422081"/>
        <a:ext cx="7683370" cy="901218"/>
      </dsp:txXfrm>
    </dsp:sp>
    <dsp:sp modelId="{55ECFA19-4059-44CF-8154-1D6CA59B9A82}">
      <dsp:nvSpPr>
        <dsp:cNvPr id="0" name=""/>
        <dsp:cNvSpPr/>
      </dsp:nvSpPr>
      <dsp:spPr>
        <a:xfrm>
          <a:off x="850374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43752" y="733200"/>
        <a:ext cx="342233" cy="468236"/>
      </dsp:txXfrm>
    </dsp:sp>
    <dsp:sp modelId="{CD1B37B8-0019-45E2-B8CF-FC7CD51B97E4}">
      <dsp:nvSpPr>
        <dsp:cNvPr id="0" name=""/>
        <dsp:cNvSpPr/>
      </dsp:nvSpPr>
      <dsp:spPr>
        <a:xfrm>
          <a:off x="9268049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408053" y="1864548"/>
        <a:ext cx="342233" cy="468236"/>
      </dsp:txXfrm>
    </dsp:sp>
    <dsp:sp modelId="{045D8369-8398-4B68-BC53-DD2CBE33E6F0}">
      <dsp:nvSpPr>
        <dsp:cNvPr id="0" name=""/>
        <dsp:cNvSpPr/>
      </dsp:nvSpPr>
      <dsp:spPr>
        <a:xfrm>
          <a:off x="10020944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0160948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98E3D-BE03-438A-A7F1-C53EE9BE13E5}" type="datetimeFigureOut">
              <a:rPr lang="vi-VN"/>
              <a:t>13/05/2020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E6563-9621-48FB-9E90-CC8A7E3D05DD}" type="slidenum">
              <a:rPr lang="vi-VN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57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Mô hình Sales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68A6A-42D1-4178-9E29-FA5EAA8E9B64}" type="slidenum">
              <a:rPr lang="vi-VN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272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8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9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9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2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4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8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6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0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9-9-9-9/public/blob/master/code/cypher/dieu_chuyen_vi_tri.cypher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9-9-9-9/PerformanceTestin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9-9-9-9/PerformanceTest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9-9-9-9/PerformanceTest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9-9-9-9/PerformanceTestin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78AB447-A4B7-44D2-A99D-2E39CCFBD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737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842F3-8B54-4E62-B520-C593BB69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1200457"/>
            <a:ext cx="3771111" cy="4075386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Nội Dung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F06CE9D-DF08-4313-8DD2-D81E1D59F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44" name="Rectangle 64">
              <a:extLst>
                <a:ext uri="{FF2B5EF4-FFF2-40B4-BE49-F238E27FC236}">
                  <a16:creationId xmlns:a16="http://schemas.microsoft.com/office/drawing/2014/main" id="{55C105DD-77F3-4287-BFFC-B818D6A2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66">
              <a:extLst>
                <a:ext uri="{FF2B5EF4-FFF2-40B4-BE49-F238E27FC236}">
                  <a16:creationId xmlns:a16="http://schemas.microsoft.com/office/drawing/2014/main" id="{6173F360-EE51-4521-A25E-5869A978B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5414DD3E-CFF7-4BD5-A220-D2F970E5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66">
              <a:extLst>
                <a:ext uri="{FF2B5EF4-FFF2-40B4-BE49-F238E27FC236}">
                  <a16:creationId xmlns:a16="http://schemas.microsoft.com/office/drawing/2014/main" id="{27190517-FE45-416F-8FE4-7DCF37655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64">
              <a:extLst>
                <a:ext uri="{FF2B5EF4-FFF2-40B4-BE49-F238E27FC236}">
                  <a16:creationId xmlns:a16="http://schemas.microsoft.com/office/drawing/2014/main" id="{A671D49D-B542-48F6-8659-58E9BC5CB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E481E675-7AFA-43FE-9992-A964F7BC0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64">
              <a:extLst>
                <a:ext uri="{FF2B5EF4-FFF2-40B4-BE49-F238E27FC236}">
                  <a16:creationId xmlns:a16="http://schemas.microsoft.com/office/drawing/2014/main" id="{55B95BBC-B6C8-4343-A351-48F84A004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66">
              <a:extLst>
                <a:ext uri="{FF2B5EF4-FFF2-40B4-BE49-F238E27FC236}">
                  <a16:creationId xmlns:a16="http://schemas.microsoft.com/office/drawing/2014/main" id="{19DD17FE-BE4B-4643-B60F-5EAA77F1C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873D554F-3F0D-4969-8C06-D24F273A4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74151414-E46C-4BF0-A630-1D31400AA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64">
              <a:extLst>
                <a:ext uri="{FF2B5EF4-FFF2-40B4-BE49-F238E27FC236}">
                  <a16:creationId xmlns:a16="http://schemas.microsoft.com/office/drawing/2014/main" id="{1FBE19C0-69DE-489C-9704-81240B4ED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6">
              <a:extLst>
                <a:ext uri="{FF2B5EF4-FFF2-40B4-BE49-F238E27FC236}">
                  <a16:creationId xmlns:a16="http://schemas.microsoft.com/office/drawing/2014/main" id="{C8E575F5-CB03-436A-BE1E-AD48502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4">
              <a:extLst>
                <a:ext uri="{FF2B5EF4-FFF2-40B4-BE49-F238E27FC236}">
                  <a16:creationId xmlns:a16="http://schemas.microsoft.com/office/drawing/2014/main" id="{9AE75E9D-C62E-455C-BA30-DE18FA494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6">
              <a:extLst>
                <a:ext uri="{FF2B5EF4-FFF2-40B4-BE49-F238E27FC236}">
                  <a16:creationId xmlns:a16="http://schemas.microsoft.com/office/drawing/2014/main" id="{CC34A54D-BBB2-4EE0-A8F9-802D52AF5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4">
              <a:extLst>
                <a:ext uri="{FF2B5EF4-FFF2-40B4-BE49-F238E27FC236}">
                  <a16:creationId xmlns:a16="http://schemas.microsoft.com/office/drawing/2014/main" id="{347BC20E-7862-49A8-BCE2-39521B23C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66">
              <a:extLst>
                <a:ext uri="{FF2B5EF4-FFF2-40B4-BE49-F238E27FC236}">
                  <a16:creationId xmlns:a16="http://schemas.microsoft.com/office/drawing/2014/main" id="{3EF1615E-D362-4BBF-A307-4118B72F3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64">
              <a:extLst>
                <a:ext uri="{FF2B5EF4-FFF2-40B4-BE49-F238E27FC236}">
                  <a16:creationId xmlns:a16="http://schemas.microsoft.com/office/drawing/2014/main" id="{2EF7D2F7-E167-41F3-ADBF-F6D4B97F4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EB1CB26D-EDEF-4AD8-943C-049BD149C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64">
              <a:extLst>
                <a:ext uri="{FF2B5EF4-FFF2-40B4-BE49-F238E27FC236}">
                  <a16:creationId xmlns:a16="http://schemas.microsoft.com/office/drawing/2014/main" id="{8CB27CB8-B8B6-4C05-9CB1-DF62FE4E1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66">
              <a:extLst>
                <a:ext uri="{FF2B5EF4-FFF2-40B4-BE49-F238E27FC236}">
                  <a16:creationId xmlns:a16="http://schemas.microsoft.com/office/drawing/2014/main" id="{A78DBF5B-2276-4A2A-945F-3E81A93C1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1CF9AA64-9A9A-486B-A389-8437ED583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0738"/>
              </p:ext>
            </p:extLst>
          </p:nvPr>
        </p:nvGraphicFramePr>
        <p:xfrm>
          <a:off x="6400800" y="382385"/>
          <a:ext cx="5286895" cy="615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747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7667DB5-0A5F-46DD-ACB9-B1169A1BAC6F}"/>
              </a:ext>
            </a:extLst>
          </p:cNvPr>
          <p:cNvSpPr txBox="1"/>
          <p:nvPr/>
        </p:nvSpPr>
        <p:spPr>
          <a:xfrm>
            <a:off x="866140" y="1967266"/>
            <a:ext cx="304546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II. 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Mô hình dữ liệu</a:t>
            </a:r>
            <a:br>
              <a:rPr lang="en-US" dirty="0">
                <a:solidFill>
                  <a:srgbClr val="FFFFFF"/>
                </a:solidFill>
                <a:latin typeface="+mj-lt"/>
                <a:ea typeface="+mj-ea"/>
                <a:cs typeface="Calibri Light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cấu trúc cây kinh doanh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Calibri Light"/>
              </a:rPr>
            </a:br>
            <a:br>
              <a:rPr lang="en-US" sz="2800" b="1" dirty="0">
                <a:latin typeface="+mj-lt"/>
                <a:ea typeface="+mj-ea"/>
                <a:cs typeface="+mj-cs"/>
              </a:rPr>
            </a:b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Tổ chức tầng cao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Hình ảnh 8" descr="Ảnh có chứa xanh lục, trượt tuyết, treo, đường phố&#10;&#10;Mô tả được tạo với mức tin cậy rất cao">
            <a:extLst>
              <a:ext uri="{FF2B5EF4-FFF2-40B4-BE49-F238E27FC236}">
                <a16:creationId xmlns:a16="http://schemas.microsoft.com/office/drawing/2014/main" id="{376951FC-7A80-4A37-AFFF-9DD78B7BF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3" r="3" b="3"/>
          <a:stretch/>
        </p:blipFill>
        <p:spPr>
          <a:xfrm>
            <a:off x="5759958" y="3386"/>
            <a:ext cx="5760296" cy="685905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3844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: Góc Trên Bị cắt 1">
            <a:extLst>
              <a:ext uri="{FF2B5EF4-FFF2-40B4-BE49-F238E27FC236}">
                <a16:creationId xmlns:a16="http://schemas.microsoft.com/office/drawing/2014/main" id="{3BE090C9-5305-45C3-B114-9A7C4ACC2054}"/>
              </a:ext>
            </a:extLst>
          </p:cNvPr>
          <p:cNvSpPr/>
          <p:nvPr/>
        </p:nvSpPr>
        <p:spPr>
          <a:xfrm rot="10800000">
            <a:off x="7047612" y="163032"/>
            <a:ext cx="4332766" cy="912627"/>
          </a:xfrm>
          <a:prstGeom prst="snip2Same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/>
          </a:p>
        </p:txBody>
      </p:sp>
      <p:pic>
        <p:nvPicPr>
          <p:cNvPr id="4" name="Hình ảnh 4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C1FA447F-9D34-4A48-89EA-A007B50E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48609"/>
            <a:ext cx="6116320" cy="6770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Hình ảnh 6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762C45A0-4A63-41CB-ABD2-CE0ECC3F8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560" y="1353210"/>
            <a:ext cx="4145280" cy="54215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8464684-5957-4611-A0C9-6F7FEC876757}"/>
              </a:ext>
            </a:extLst>
          </p:cNvPr>
          <p:cNvSpPr txBox="1"/>
          <p:nvPr/>
        </p:nvSpPr>
        <p:spPr>
          <a:xfrm>
            <a:off x="7211473" y="183943"/>
            <a:ext cx="4004931" cy="895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II. Mô hình dữ liệu cấu trúc cây kinh doanh</a:t>
            </a:r>
            <a:br>
              <a:rPr lang="en-US" dirty="0">
                <a:solidFill>
                  <a:schemeClr val="bg1"/>
                </a:solidFill>
                <a:ea typeface="+mn-lt"/>
                <a:cs typeface="+mn-lt"/>
              </a:rPr>
            </a:br>
            <a:br>
              <a:rPr lang="en-US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2. Cốt lõi của mô hình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452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vẽ&#10;&#10;Mô tả được tạo với mức tin cậy rất cao">
            <a:extLst>
              <a:ext uri="{FF2B5EF4-FFF2-40B4-BE49-F238E27FC236}">
                <a16:creationId xmlns:a16="http://schemas.microsoft.com/office/drawing/2014/main" id="{4545AECF-C190-4FEE-A4E1-A391DFDA5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5" y="113522"/>
            <a:ext cx="8105079" cy="36108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Hình ảnh 6">
            <a:extLst>
              <a:ext uri="{FF2B5EF4-FFF2-40B4-BE49-F238E27FC236}">
                <a16:creationId xmlns:a16="http://schemas.microsoft.com/office/drawing/2014/main" id="{93E86FD5-6662-4562-ABBB-5BE39A2E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814" y="3807726"/>
            <a:ext cx="9006467" cy="29967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52680DC-7A1B-4DC5-ADB7-AEAE4D386DB0}"/>
              </a:ext>
            </a:extLst>
          </p:cNvPr>
          <p:cNvSpPr txBox="1"/>
          <p:nvPr/>
        </p:nvSpPr>
        <p:spPr>
          <a:xfrm>
            <a:off x="8357839" y="1323278"/>
            <a:ext cx="383044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4000">
                <a:latin typeface="Arial"/>
                <a:cs typeface="Arial"/>
              </a:rPr>
              <a:t>P.O.P</a:t>
            </a:r>
            <a:br>
              <a:rPr lang="vi-VN" dirty="0">
                <a:latin typeface="Arial"/>
                <a:cs typeface="Arial"/>
              </a:rPr>
            </a:br>
            <a:r>
              <a:rPr lang="vi-VN" b="1">
                <a:solidFill>
                  <a:srgbClr val="002060"/>
                </a:solidFill>
                <a:latin typeface="Arial"/>
                <a:cs typeface="Arial"/>
              </a:rPr>
              <a:t>Positional-oriented Programming</a:t>
            </a:r>
            <a:endParaRPr lang="vi-VN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2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053D08DD-3310-40C9-BBF0-0E6F87AD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494412"/>
            <a:ext cx="12184565" cy="4278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8A10C72-63CE-4F90-B524-133A66AF1CE1}"/>
              </a:ext>
            </a:extLst>
          </p:cNvPr>
          <p:cNvSpPr txBox="1"/>
          <p:nvPr/>
        </p:nvSpPr>
        <p:spPr>
          <a:xfrm>
            <a:off x="3717" y="236034"/>
            <a:ext cx="12184564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4000">
                <a:latin typeface="Arial"/>
                <a:cs typeface="Arial"/>
              </a:rPr>
              <a:t>P.O.P</a:t>
            </a:r>
            <a:br>
              <a:rPr lang="vi-VN" dirty="0">
                <a:latin typeface="Arial"/>
                <a:cs typeface="Arial"/>
              </a:rPr>
            </a:br>
            <a:r>
              <a:rPr lang="vi-VN" b="1">
                <a:solidFill>
                  <a:srgbClr val="002060"/>
                </a:solidFill>
                <a:latin typeface="Arial"/>
                <a:cs typeface="Arial"/>
              </a:rPr>
              <a:t>Positional-oriented Programming</a:t>
            </a:r>
            <a:endParaRPr lang="vi-VN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4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9B66D948-B2D8-4453-8ED1-AFC52A952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77" y="141661"/>
            <a:ext cx="6332874" cy="606357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DBF6EC0D-803F-43BD-A23E-C54CE772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1" t="747" b="-1316"/>
          <a:stretch/>
        </p:blipFill>
        <p:spPr>
          <a:xfrm>
            <a:off x="0" y="3238386"/>
            <a:ext cx="3405439" cy="2846329"/>
          </a:xfrm>
          <a:prstGeom prst="rect">
            <a:avLst/>
          </a:prstGeom>
        </p:spPr>
      </p:pic>
      <p:pic>
        <p:nvPicPr>
          <p:cNvPr id="8" name="Hình ảnh 9" descr="Ảnh có chứa ảnh chụp màn hình, con chim&#10;&#10;Mô tả được tạo với mức tin cậy rất cao">
            <a:extLst>
              <a:ext uri="{FF2B5EF4-FFF2-40B4-BE49-F238E27FC236}">
                <a16:creationId xmlns:a16="http://schemas.microsoft.com/office/drawing/2014/main" id="{6E6048E7-67C3-4AF5-8996-19416ABB5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254" y="3238386"/>
            <a:ext cx="2743200" cy="16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44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6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B8396F85-31B3-49DA-A359-E2E96060A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89" y="32137"/>
            <a:ext cx="11637811" cy="6823191"/>
          </a:xfr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E2E1E5A-7AE1-4E75-A2A8-5A1A4BC5F621}"/>
              </a:ext>
            </a:extLst>
          </p:cNvPr>
          <p:cNvSpPr txBox="1"/>
          <p:nvPr/>
        </p:nvSpPr>
        <p:spPr>
          <a:xfrm>
            <a:off x="347547" y="208156"/>
            <a:ext cx="21205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Điều chuyển </a:t>
            </a:r>
          </a:p>
        </p:txBody>
      </p:sp>
      <p:pic>
        <p:nvPicPr>
          <p:cNvPr id="9" name="Hình ảnh 9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4822D096-E931-45C2-8B89-941D4C45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790" y="1499657"/>
            <a:ext cx="4889810" cy="38586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29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09D15E51-FACB-482E-B9CC-12BB0021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94" y="778"/>
            <a:ext cx="11561955" cy="6854066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E2E1E5A-7AE1-4E75-A2A8-5A1A4BC5F621}"/>
              </a:ext>
            </a:extLst>
          </p:cNvPr>
          <p:cNvSpPr txBox="1"/>
          <p:nvPr/>
        </p:nvSpPr>
        <p:spPr>
          <a:xfrm>
            <a:off x="347547" y="208156"/>
            <a:ext cx="21205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>
                <a:solidFill>
                  <a:schemeClr val="accent4">
                    <a:lumMod val="50000"/>
                  </a:schemeClr>
                </a:solidFill>
                <a:latin typeface="Arial"/>
                <a:cs typeface="Arial"/>
              </a:rPr>
              <a:t>Điều chuyển </a:t>
            </a:r>
          </a:p>
        </p:txBody>
      </p:sp>
      <p:pic>
        <p:nvPicPr>
          <p:cNvPr id="7" name="Hình ảnh 9" descr="Ảnh có chứa văn bản&#10;&#10;Mô tả được tạo với mức tin cậy rất cao">
            <a:extLst>
              <a:ext uri="{FF2B5EF4-FFF2-40B4-BE49-F238E27FC236}">
                <a16:creationId xmlns:a16="http://schemas.microsoft.com/office/drawing/2014/main" id="{BDE86A20-95CC-4D2F-8F16-9FC5C7E2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497" y="670666"/>
            <a:ext cx="3997712" cy="55166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1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bản đồ, văn bản&#10;&#10;Mô tả được tạo với mức tin cậy rất cao">
            <a:extLst>
              <a:ext uri="{FF2B5EF4-FFF2-40B4-BE49-F238E27FC236}">
                <a16:creationId xmlns:a16="http://schemas.microsoft.com/office/drawing/2014/main" id="{B3052183-F414-4D11-A5EA-351BFF2C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-2323"/>
            <a:ext cx="11032273" cy="6862646"/>
          </a:xfrm>
          <a:prstGeom prst="rect">
            <a:avLst/>
          </a:prstGeom>
        </p:spPr>
      </p:pic>
      <p:pic>
        <p:nvPicPr>
          <p:cNvPr id="6" name="Hình ảnh 6" descr="Ảnh có chứa bản đồ, văn bản&#10;&#10;Mô tả được tạo với mức tin cậy rất cao">
            <a:extLst>
              <a:ext uri="{FF2B5EF4-FFF2-40B4-BE49-F238E27FC236}">
                <a16:creationId xmlns:a16="http://schemas.microsoft.com/office/drawing/2014/main" id="{4413225B-FD05-4D40-8E8A-30C30A18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15" y="386576"/>
            <a:ext cx="3973863" cy="60941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46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1CE9-F76A-43CB-8123-E68520ADB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20"/>
            <a:ext cx="10515600" cy="823759"/>
          </a:xfrm>
        </p:spPr>
        <p:txBody>
          <a:bodyPr>
            <a:normAutofit/>
          </a:bodyPr>
          <a:lstStyle/>
          <a:p>
            <a:r>
              <a:rPr lang="en-US" sz="2400">
                <a:cs typeface="Calibri Light"/>
              </a:rPr>
              <a:t>Cần bao nhiêu câu Cypher để có thể dựng lên mô hình tại thời điểm T?</a:t>
            </a:r>
            <a:br>
              <a:rPr lang="en-US" sz="2400" dirty="0">
                <a:cs typeface="Calibri Light"/>
              </a:rPr>
            </a:br>
            <a:r>
              <a:rPr lang="en-US" sz="2400">
                <a:cs typeface="Calibri Light"/>
              </a:rPr>
              <a:t>Câu Cypher đó có dài hay không?</a:t>
            </a:r>
            <a:endParaRPr lang="en-US" sz="2400" dirty="0">
              <a:cs typeface="Calibri Light"/>
            </a:endParaRPr>
          </a:p>
        </p:txBody>
      </p:sp>
      <p:pic>
        <p:nvPicPr>
          <p:cNvPr id="5" name="Hình ảnh 5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7C85E606-55DC-40C1-9644-E43203CB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64" y="1071193"/>
            <a:ext cx="8736978" cy="5784273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CA9D4EC-49AD-42F2-9F77-8FFFC32DD0DA}"/>
              </a:ext>
            </a:extLst>
          </p:cNvPr>
          <p:cNvSpPr txBox="1"/>
          <p:nvPr/>
        </p:nvSpPr>
        <p:spPr>
          <a:xfrm>
            <a:off x="840059" y="998034"/>
            <a:ext cx="105025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solidFill>
                  <a:srgbClr val="0563C1"/>
                </a:solidFill>
                <a:latin typeface="Calibri Light"/>
                <a:ea typeface="Segoe UI"/>
                <a:cs typeface="Segoe UI"/>
                <a:hlinkClick r:id="rId3"/>
              </a:rPr>
              <a:t>https://github.com/9-9-9-9/public/blob/master/code/cypher/dieu_chuyen_vi_tri.cypher</a:t>
            </a:r>
            <a:endParaRPr lang="vi-VN" sz="1400">
              <a:latin typeface="Arial"/>
              <a:cs typeface="Arial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D4D5ABE-BEEE-4EA4-ACAD-79913D2C9A89}"/>
              </a:ext>
            </a:extLst>
          </p:cNvPr>
          <p:cNvSpPr txBox="1"/>
          <p:nvPr/>
        </p:nvSpPr>
        <p:spPr>
          <a:xfrm>
            <a:off x="2135226" y="4356178"/>
            <a:ext cx="60049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>
                <a:solidFill>
                  <a:srgbClr val="002060"/>
                </a:solidFill>
                <a:latin typeface="Arial"/>
                <a:cs typeface="Arial"/>
              </a:rPr>
              <a:t>Chỉ cần khoảng 7 dòng Cypher ngắn</a:t>
            </a:r>
            <a:br>
              <a:rPr lang="vi-VN" b="1" dirty="0">
                <a:latin typeface="Arial"/>
                <a:cs typeface="Arial"/>
              </a:rPr>
            </a:br>
            <a:r>
              <a:rPr lang="vi-VN" b="1">
                <a:solidFill>
                  <a:srgbClr val="002060"/>
                </a:solidFill>
                <a:latin typeface="Arial"/>
                <a:cs typeface="Arial"/>
              </a:rPr>
              <a:t>là có thể </a:t>
            </a:r>
            <a:r>
              <a:rPr lang="vi-VN" b="1" dirty="0">
                <a:solidFill>
                  <a:srgbClr val="002060"/>
                </a:solidFill>
                <a:latin typeface="Arial"/>
                <a:cs typeface="Arial"/>
              </a:rPr>
              <a:t>dựng lại được mô hình ở thời điểm bất kì</a:t>
            </a:r>
          </a:p>
        </p:txBody>
      </p:sp>
    </p:spTree>
    <p:extLst>
      <p:ext uri="{BB962C8B-B14F-4D97-AF65-F5344CB8AC3E}">
        <p14:creationId xmlns:p14="http://schemas.microsoft.com/office/powerpoint/2010/main" val="1244729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C1793D77-1369-43AC-A4D0-1D8783A7D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788"/>
            <a:ext cx="9498980" cy="6854423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25CB2AF-13C6-441A-A594-135A7F131EAC}"/>
              </a:ext>
            </a:extLst>
          </p:cNvPr>
          <p:cNvSpPr txBox="1"/>
          <p:nvPr/>
        </p:nvSpPr>
        <p:spPr>
          <a:xfrm>
            <a:off x="6805961" y="598449"/>
            <a:ext cx="51964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3200">
                <a:solidFill>
                  <a:srgbClr val="002060"/>
                </a:solidFill>
                <a:latin typeface="Arial"/>
                <a:cs typeface="Arial"/>
              </a:rPr>
              <a:t>(một ví dụ khác)</a:t>
            </a:r>
            <a:endParaRPr lang="vi-VN" sz="3200">
              <a:solidFill>
                <a:srgbClr val="002060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31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4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4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Freeform: Shape 5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5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88B6F-4580-489E-B074-21DD9E19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I. Kiến trúc hệ thống</a:t>
            </a:r>
          </a:p>
        </p:txBody>
      </p:sp>
      <p:sp>
        <p:nvSpPr>
          <p:cNvPr id="50" name="Freeform: Shape 5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5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4" descr="Ảnh có chứa bản đồ, văn bản&#10;&#10;Mô tả được tạo với mức tin cậy rất cao">
            <a:extLst>
              <a:ext uri="{FF2B5EF4-FFF2-40B4-BE49-F238E27FC236}">
                <a16:creationId xmlns:a16="http://schemas.microsoft.com/office/drawing/2014/main" id="{ED80EF28-DEE2-4E25-8457-08ED282C6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6" t="2431" r="1243" b="-535"/>
          <a:stretch/>
        </p:blipFill>
        <p:spPr>
          <a:xfrm>
            <a:off x="3748668" y="0"/>
            <a:ext cx="8142232" cy="6822462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E1E4F37-5F8D-4906-83E9-0DA84B42B31A}"/>
              </a:ext>
            </a:extLst>
          </p:cNvPr>
          <p:cNvSpPr txBox="1"/>
          <p:nvPr/>
        </p:nvSpPr>
        <p:spPr>
          <a:xfrm>
            <a:off x="319668" y="338253"/>
            <a:ext cx="29383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  <a:t>Gán </a:t>
            </a:r>
            <a:br>
              <a:rPr lang="vi-V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</a:br>
            <a:r>
              <a:rPr lang="vi-VN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  <a:t>Hoa Hồng/Phí QL </a:t>
            </a:r>
            <a:br>
              <a:rPr lang="vi-V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</a:br>
            <a:r>
              <a:rPr lang="vi-VN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  <a:t>cho </a:t>
            </a:r>
            <a:r>
              <a:rPr lang="vi-V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  <a:t>nhân viên</a:t>
            </a:r>
            <a:endParaRPr lang="vi-VN" sz="2400" b="1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Hình ảnh 9" descr="Ảnh có chứa văn bản, bản đồ, vẽ&#10;&#10;Mô tả được tạo với mức tin cậy rất cao">
            <a:extLst>
              <a:ext uri="{FF2B5EF4-FFF2-40B4-BE49-F238E27FC236}">
                <a16:creationId xmlns:a16="http://schemas.microsoft.com/office/drawing/2014/main" id="{96AB6370-1F77-4D5D-9D33-964D63E4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2" y="2601384"/>
            <a:ext cx="4415882" cy="29283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EDD2441-29A5-4164-8B9F-B2195DCB3659}"/>
              </a:ext>
            </a:extLst>
          </p:cNvPr>
          <p:cNvSpPr/>
          <p:nvPr/>
        </p:nvSpPr>
        <p:spPr>
          <a:xfrm>
            <a:off x="5006492" y="2821199"/>
            <a:ext cx="2503620" cy="1658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787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ình ảnh 2" descr="Ảnh có chứa bản đồ, văn bản&#10;&#10;Mô tả được tạo với mức tin cậy rất cao">
            <a:extLst>
              <a:ext uri="{FF2B5EF4-FFF2-40B4-BE49-F238E27FC236}">
                <a16:creationId xmlns:a16="http://schemas.microsoft.com/office/drawing/2014/main" id="{B0A1A667-1E7C-40E5-84A4-4FC6EF346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07" y="329718"/>
            <a:ext cx="7733370" cy="6114930"/>
          </a:xfrm>
          <a:prstGeom prst="rect">
            <a:avLst/>
          </a:prstGeom>
        </p:spPr>
      </p:pic>
      <p:pic>
        <p:nvPicPr>
          <p:cNvPr id="4" name="Hình ảnh 4" descr="Ảnh có chứa vẽ&#10;&#10;Mô tả được tạo với mức tin cậy rất cao">
            <a:extLst>
              <a:ext uri="{FF2B5EF4-FFF2-40B4-BE49-F238E27FC236}">
                <a16:creationId xmlns:a16="http://schemas.microsoft.com/office/drawing/2014/main" id="{7F90E4E4-74AE-471E-B9AB-19F1BF023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71" y="2181528"/>
            <a:ext cx="6042101" cy="40932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80909DF-8332-4800-9780-33C625E90B22}"/>
              </a:ext>
            </a:extLst>
          </p:cNvPr>
          <p:cNvSpPr txBox="1"/>
          <p:nvPr/>
        </p:nvSpPr>
        <p:spPr>
          <a:xfrm>
            <a:off x="3311911" y="78057"/>
            <a:ext cx="222281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  <a:t>Gán </a:t>
            </a:r>
            <a:r>
              <a:rPr lang="vi-VN" sz="4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  <a:t>KPI</a:t>
            </a:r>
            <a:endParaRPr lang="vi-VN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354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6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1F435A30-31BC-4F4D-86EC-D4A6DC10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413498"/>
            <a:ext cx="12184565" cy="5443491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8F96DC5-0A34-48EE-9658-22BC86D519F2}"/>
              </a:ext>
            </a:extLst>
          </p:cNvPr>
          <p:cNvSpPr txBox="1"/>
          <p:nvPr/>
        </p:nvSpPr>
        <p:spPr>
          <a:xfrm>
            <a:off x="3716" y="375423"/>
            <a:ext cx="121845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  <a:t>Khi một vị trí công việc (:Position) ngưng hoạt động/bị hủy bỏ,</a:t>
            </a:r>
            <a:br>
              <a:rPr lang="vi-V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</a:br>
            <a:r>
              <a:rPr lang="vi-VN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lt"/>
                <a:cs typeface="Arial"/>
              </a:rPr>
              <a:t>tất cả thông tin liên quan đến nó đều bị expire theo</a:t>
            </a:r>
            <a:endParaRPr lang="vi-VN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02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E259B-6850-47D2-BAD8-1DCEA93A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III.</a:t>
            </a:r>
            <a:r>
              <a:rPr lang="en-US" sz="2300">
                <a:solidFill>
                  <a:srgbClr val="080808"/>
                </a:solidFill>
              </a:rPr>
              <a:t> </a:t>
            </a:r>
            <a:r>
              <a:rPr lang="en-US" sz="23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Neo4j</a:t>
            </a:r>
            <a:r>
              <a:rPr lang="en-US" sz="2300">
                <a:solidFill>
                  <a:srgbClr val="080808"/>
                </a:solidFill>
              </a:rPr>
              <a:t> vs </a:t>
            </a:r>
            <a:r>
              <a:rPr lang="en-US" sz="23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Postgresql</a:t>
            </a:r>
          </a:p>
          <a:p>
            <a:pPr algn="ctr"/>
            <a:endParaRPr lang="en-US" sz="23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15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BEA617C-385B-4500-B22B-510F5F462BD8}"/>
              </a:ext>
            </a:extLst>
          </p:cNvPr>
          <p:cNvSpPr txBox="1"/>
          <p:nvPr/>
        </p:nvSpPr>
        <p:spPr>
          <a:xfrm>
            <a:off x="7252009" y="6490010"/>
            <a:ext cx="4936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vi-VN" dirty="0">
                <a:ea typeface="+mn-lt"/>
                <a:cs typeface="+mn-lt"/>
                <a:hlinkClick r:id="rId2"/>
              </a:rPr>
              <a:t>https://github.com/9-9-9-9/PerformanceTesting</a:t>
            </a:r>
            <a:endParaRPr lang="vi-VN"/>
          </a:p>
        </p:txBody>
      </p:sp>
      <p:pic>
        <p:nvPicPr>
          <p:cNvPr id="2" name="Hình ảnh 2" descr="Ảnh có chứa con chim, cây, hoa&#10;&#10;Mô tả được tạo với mức tin cậy rất cao">
            <a:extLst>
              <a:ext uri="{FF2B5EF4-FFF2-40B4-BE49-F238E27FC236}">
                <a16:creationId xmlns:a16="http://schemas.microsoft.com/office/drawing/2014/main" id="{58C94FCE-1352-4369-8762-A864F373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51" y="4362264"/>
            <a:ext cx="4945566" cy="2000897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100AF6D-1F14-4AA6-AE6E-054ED02FDECA}"/>
              </a:ext>
            </a:extLst>
          </p:cNvPr>
          <p:cNvSpPr txBox="1"/>
          <p:nvPr/>
        </p:nvSpPr>
        <p:spPr>
          <a:xfrm>
            <a:off x="375425" y="338254"/>
            <a:ext cx="80957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3600" b="1">
                <a:solidFill>
                  <a:srgbClr val="002060"/>
                </a:solidFill>
                <a:latin typeface="Arial"/>
                <a:cs typeface="Arial"/>
              </a:rPr>
              <a:t>Benchmark Neo4J vs PostgreSQL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D61EA34-A059-435A-91B4-39ACFAF63B8E}"/>
              </a:ext>
            </a:extLst>
          </p:cNvPr>
          <p:cNvSpPr txBox="1"/>
          <p:nvPr/>
        </p:nvSpPr>
        <p:spPr>
          <a:xfrm>
            <a:off x="2475570" y="2224668"/>
            <a:ext cx="724085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vi-VN" sz="2400">
                <a:solidFill>
                  <a:srgbClr val="002060"/>
                </a:solidFill>
                <a:latin typeface="Arial"/>
                <a:cs typeface="Arial"/>
              </a:rPr>
              <a:t>Insert</a:t>
            </a:r>
          </a:p>
          <a:p>
            <a:pPr marL="285750" indent="-285750">
              <a:buFont typeface="Arial"/>
              <a:buChar char="•"/>
            </a:pPr>
            <a:r>
              <a:rPr lang="vi-VN" sz="2400">
                <a:solidFill>
                  <a:srgbClr val="002060"/>
                </a:solidFill>
                <a:latin typeface="Arial"/>
                <a:ea typeface="+mn-lt"/>
                <a:cs typeface="Arial"/>
              </a:rPr>
              <a:t>Aggregate functions (SUM/COUNT/ORDER)</a:t>
            </a:r>
          </a:p>
          <a:p>
            <a:pPr marL="285750" indent="-285750">
              <a:buFont typeface="Arial"/>
              <a:buChar char="•"/>
            </a:pPr>
            <a:r>
              <a:rPr lang="vi-VN" sz="2400">
                <a:solidFill>
                  <a:srgbClr val="002060"/>
                </a:solidFill>
                <a:latin typeface="Arial"/>
                <a:cs typeface="Arial"/>
              </a:rPr>
              <a:t>Query massive number of relationships</a:t>
            </a:r>
          </a:p>
          <a:p>
            <a:pPr marL="285750" indent="-285750">
              <a:buFont typeface="Arial"/>
              <a:buChar char="•"/>
            </a:pPr>
            <a:r>
              <a:rPr lang="vi-VN" sz="2400">
                <a:solidFill>
                  <a:srgbClr val="002060"/>
                </a:solidFill>
                <a:latin typeface="Arial"/>
                <a:cs typeface="Arial"/>
              </a:rPr>
              <a:t>(external, vs MySQL) Deep search</a:t>
            </a:r>
            <a:endParaRPr lang="vi-VN"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2233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BEA617C-385B-4500-B22B-510F5F462BD8}"/>
              </a:ext>
            </a:extLst>
          </p:cNvPr>
          <p:cNvSpPr txBox="1"/>
          <p:nvPr/>
        </p:nvSpPr>
        <p:spPr>
          <a:xfrm>
            <a:off x="7252009" y="6490010"/>
            <a:ext cx="4936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vi-VN" dirty="0">
                <a:ea typeface="+mn-lt"/>
                <a:cs typeface="+mn-lt"/>
                <a:hlinkClick r:id="rId2"/>
              </a:rPr>
              <a:t>https://github.com/9-9-9-9/PerformanceTesting</a:t>
            </a:r>
            <a:endParaRPr lang="vi-VN"/>
          </a:p>
        </p:txBody>
      </p:sp>
      <p:pic>
        <p:nvPicPr>
          <p:cNvPr id="2" name="Hình ảnh 2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EDFC1434-F473-4AF8-A9F2-ACDECE9C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7" y="71395"/>
            <a:ext cx="7082882" cy="671521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767E0FF-E04A-4294-8837-801FE9E571D4}"/>
              </a:ext>
            </a:extLst>
          </p:cNvPr>
          <p:cNvSpPr txBox="1"/>
          <p:nvPr/>
        </p:nvSpPr>
        <p:spPr>
          <a:xfrm>
            <a:off x="7484326" y="2559204"/>
            <a:ext cx="462961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Inserting 1,000 records</a:t>
            </a:r>
            <a:br>
              <a:rPr lang="vi-VN" sz="2400" b="1" dirty="0">
                <a:latin typeface="Arial"/>
                <a:ea typeface="+mn-lt"/>
                <a:cs typeface="Arial"/>
              </a:rPr>
            </a:br>
            <a:r>
              <a:rPr lang="vi-VN" sz="24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with index </a:t>
            </a:r>
            <a:br>
              <a:rPr lang="vi-VN" sz="2400" b="1" dirty="0">
                <a:latin typeface="Arial"/>
                <a:ea typeface="+mn-lt"/>
                <a:cs typeface="Arial"/>
              </a:rPr>
            </a:br>
            <a:r>
              <a:rPr lang="vi-VN" sz="24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and non-index column</a:t>
            </a:r>
            <a:br>
              <a:rPr lang="vi-VN" sz="2000" dirty="0">
                <a:latin typeface="Arial"/>
                <a:ea typeface="+mn-lt"/>
                <a:cs typeface="Arial"/>
              </a:rPr>
            </a:br>
            <a:endParaRPr lang="vi-VN" sz="2000" dirty="0">
              <a:latin typeface="Arial"/>
              <a:cs typeface="Arial"/>
            </a:endParaRPr>
          </a:p>
          <a:p>
            <a:r>
              <a:rPr lang="vi-VN" sz="1400" dirty="0">
                <a:latin typeface="Arial"/>
                <a:ea typeface="+mn-lt"/>
                <a:cs typeface="Arial"/>
              </a:rPr>
              <a:t>(27 minutes, full step including warm-</a:t>
            </a:r>
            <a:r>
              <a:rPr lang="vi-VN" sz="1400">
                <a:latin typeface="Arial"/>
                <a:ea typeface="+mn-lt"/>
                <a:cs typeface="Arial"/>
              </a:rPr>
              <a:t>up, tries,...)</a:t>
            </a:r>
            <a:endParaRPr lang="vi-VN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235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BEA617C-385B-4500-B22B-510F5F462BD8}"/>
              </a:ext>
            </a:extLst>
          </p:cNvPr>
          <p:cNvSpPr txBox="1"/>
          <p:nvPr/>
        </p:nvSpPr>
        <p:spPr>
          <a:xfrm>
            <a:off x="7252009" y="6490010"/>
            <a:ext cx="4936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vi-VN" dirty="0">
                <a:ea typeface="+mn-lt"/>
                <a:cs typeface="+mn-lt"/>
                <a:hlinkClick r:id="rId2"/>
              </a:rPr>
              <a:t>https://github.com/9-9-9-9/PerformanceTesting</a:t>
            </a:r>
            <a:endParaRPr lang="vi-VN"/>
          </a:p>
        </p:txBody>
      </p:sp>
      <p:pic>
        <p:nvPicPr>
          <p:cNvPr id="2" name="Hình ảnh 2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CC019F8A-8BE8-4B1B-BA91-BF4139ED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" y="91646"/>
            <a:ext cx="7045712" cy="6684001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783AB55-D813-4274-AC49-250597C5F968}"/>
              </a:ext>
            </a:extLst>
          </p:cNvPr>
          <p:cNvSpPr txBox="1"/>
          <p:nvPr/>
        </p:nvSpPr>
        <p:spPr>
          <a:xfrm>
            <a:off x="7354229" y="2382643"/>
            <a:ext cx="4629614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Perform</a:t>
            </a:r>
            <a:br>
              <a:rPr lang="vi-VN" sz="24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</a:br>
            <a:r>
              <a:rPr lang="vi-VN" sz="24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SUM, COUNT, ORDER BY </a:t>
            </a:r>
            <a:r>
              <a:rPr lang="vi-VN" sz="24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operations</a:t>
            </a:r>
            <a:br>
              <a:rPr lang="vi-VN" sz="24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</a:br>
            <a:r>
              <a:rPr lang="vi-VN" sz="24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within resource of </a:t>
            </a:r>
            <a:r>
              <a:rPr lang="vi-VN" sz="24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500 records</a:t>
            </a:r>
            <a:br>
              <a:rPr lang="vi-VN" sz="2000" dirty="0">
                <a:latin typeface="Arial"/>
                <a:ea typeface="+mn-lt"/>
                <a:cs typeface="Arial"/>
              </a:rPr>
            </a:br>
            <a:endParaRPr lang="vi-VN" sz="2000">
              <a:latin typeface="Arial"/>
              <a:cs typeface="Arial"/>
            </a:endParaRPr>
          </a:p>
          <a:p>
            <a:r>
              <a:rPr lang="vi-VN" sz="1400">
                <a:latin typeface="Arial"/>
                <a:ea typeface="+mn-lt"/>
                <a:cs typeface="Arial"/>
              </a:rPr>
              <a:t>(Dry test)</a:t>
            </a:r>
            <a:endParaRPr lang="vi-VN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48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2F0EC60-E08D-4220-91F4-A5FF01D1322B}"/>
              </a:ext>
            </a:extLst>
          </p:cNvPr>
          <p:cNvSpPr txBox="1"/>
          <p:nvPr/>
        </p:nvSpPr>
        <p:spPr>
          <a:xfrm>
            <a:off x="1060232" y="4275742"/>
            <a:ext cx="10071536" cy="9297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How FAST </a:t>
            </a:r>
            <a:br>
              <a:rPr lang="en-US" sz="2400" b="1" dirty="0">
                <a:latin typeface="+mj-lt"/>
                <a:ea typeface="+mj-ea"/>
                <a:cs typeface="+mj-cs"/>
              </a:rPr>
            </a:br>
            <a:r>
              <a:rPr lang="en-US" sz="2400" b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Neo4J can query nodes</a:t>
            </a:r>
            <a:br>
              <a:rPr lang="en-US" sz="2400" b="1" dirty="0">
                <a:latin typeface="+mj-lt"/>
                <a:ea typeface="+mj-ea"/>
                <a:cs typeface="+mj-cs"/>
              </a:rPr>
            </a:br>
            <a:r>
              <a:rPr lang="en-US" sz="2400" b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with huge amount of relationships</a:t>
            </a:r>
            <a:endParaRPr lang="en-US" sz="2400" b="1">
              <a:solidFill>
                <a:srgbClr val="002060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6" name="Hình ảnh 6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3487C6BD-DBA3-4B63-A9D8-2E0959C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283" y="522518"/>
            <a:ext cx="5575069" cy="3417402"/>
          </a:xfrm>
          <a:prstGeom prst="rect">
            <a:avLst/>
          </a:prstGeom>
        </p:spPr>
      </p:pic>
      <p:pic>
        <p:nvPicPr>
          <p:cNvPr id="4" name="Hình ảnh 4" descr="Ảnh có chứa văn bản,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8423E426-37A5-47EF-93BB-3E8634D13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39" r="40555" b="100"/>
          <a:stretch/>
        </p:blipFill>
        <p:spPr>
          <a:xfrm>
            <a:off x="1528944" y="522517"/>
            <a:ext cx="3545998" cy="3593963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C1316E5-FA1B-4586-942D-79784E96CD71}"/>
              </a:ext>
            </a:extLst>
          </p:cNvPr>
          <p:cNvSpPr txBox="1"/>
          <p:nvPr/>
        </p:nvSpPr>
        <p:spPr>
          <a:xfrm>
            <a:off x="7252009" y="6490010"/>
            <a:ext cx="49362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vi-VN" sz="1400" dirty="0">
                <a:latin typeface="Arial"/>
                <a:ea typeface="+mn-lt"/>
                <a:cs typeface="Arial"/>
                <a:hlinkClick r:id="rId4"/>
              </a:rPr>
              <a:t>https://github.com/9-9-9-9/PerformanceTesting</a:t>
            </a:r>
            <a:endParaRPr lang="vi-VN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522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6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4CD47ACD-9372-422C-8A7C-0F5DE743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8" y="1004854"/>
            <a:ext cx="8225882" cy="4839001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B081593-9B78-4908-B7F3-28F13ABB68C7}"/>
              </a:ext>
            </a:extLst>
          </p:cNvPr>
          <p:cNvSpPr txBox="1"/>
          <p:nvPr/>
        </p:nvSpPr>
        <p:spPr>
          <a:xfrm>
            <a:off x="3718" y="384717"/>
            <a:ext cx="12184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#External_Resource #Research</a:t>
            </a:r>
          </a:p>
        </p:txBody>
      </p:sp>
    </p:spTree>
    <p:extLst>
      <p:ext uri="{BB962C8B-B14F-4D97-AF65-F5344CB8AC3E}">
        <p14:creationId xmlns:p14="http://schemas.microsoft.com/office/powerpoint/2010/main" val="1066760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7554138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850" y="0"/>
            <a:ext cx="53911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DDF7088-62B0-4D96-BB7C-1A363A4FA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956" y="2319379"/>
            <a:ext cx="6224833" cy="1903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vi-VN" sz="3600" b="1" dirty="0">
                <a:solidFill>
                  <a:srgbClr val="002060"/>
                </a:solidFill>
                <a:latin typeface="Arial"/>
                <a:cs typeface="Arial"/>
              </a:rPr>
              <a:t>Tại sao</a:t>
            </a:r>
            <a:br>
              <a:rPr lang="vi-VN" sz="3200" dirty="0">
                <a:latin typeface="Arial"/>
                <a:cs typeface="Arial"/>
              </a:rPr>
            </a:br>
            <a:r>
              <a:rPr lang="vi-VN" sz="3200">
                <a:solidFill>
                  <a:srgbClr val="002060"/>
                </a:solidFill>
                <a:latin typeface="Arial"/>
                <a:cs typeface="Arial"/>
              </a:rPr>
              <a:t>sử dụng Neo4J</a:t>
            </a:r>
            <a:br>
              <a:rPr lang="vi-VN" sz="3200" dirty="0">
                <a:latin typeface="Arial"/>
                <a:cs typeface="Arial"/>
              </a:rPr>
            </a:br>
            <a:r>
              <a:rPr lang="vi-VN" sz="3200">
                <a:solidFill>
                  <a:srgbClr val="002060"/>
                </a:solidFill>
                <a:latin typeface="Arial"/>
                <a:cs typeface="Arial"/>
              </a:rPr>
              <a:t>cho quản lý </a:t>
            </a:r>
            <a:r>
              <a:rPr lang="vi-VN" sz="3200" dirty="0">
                <a:solidFill>
                  <a:srgbClr val="002060"/>
                </a:solidFill>
                <a:latin typeface="Arial"/>
                <a:cs typeface="Arial"/>
              </a:rPr>
              <a:t>mô hình kinh doanh?</a:t>
            </a:r>
            <a:endParaRPr lang="vi-VN" sz="3200">
              <a:solidFill>
                <a:srgbClr val="002060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740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04EA9-EA9B-457C-B3D7-5771EB2B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cs typeface="Calibri Light"/>
              </a:rPr>
              <a:t>Các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 </a:t>
            </a:r>
            <a:r>
              <a:rPr lang="en-US" sz="4000" dirty="0" err="1">
                <a:solidFill>
                  <a:srgbClr val="FFFFFF"/>
                </a:solidFill>
                <a:cs typeface="Calibri Light"/>
              </a:rPr>
              <a:t>thiết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4000" dirty="0" err="1">
                <a:solidFill>
                  <a:srgbClr val="FFFFFF"/>
                </a:solidFill>
                <a:cs typeface="Calibri Light"/>
              </a:rPr>
              <a:t>kế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 </a:t>
            </a:r>
            <a:r>
              <a:rPr lang="en-US" sz="4000" dirty="0" err="1">
                <a:solidFill>
                  <a:srgbClr val="FFFFFF"/>
                </a:solidFill>
                <a:cs typeface="Calibri Light"/>
              </a:rPr>
              <a:t>đề</a:t>
            </a:r>
            <a:r>
              <a:rPr lang="en-US" sz="40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4000" dirty="0" err="1">
                <a:solidFill>
                  <a:srgbClr val="FFFFFF"/>
                </a:solidFill>
                <a:cs typeface="Calibri Light"/>
              </a:rPr>
              <a:t>xuất</a:t>
            </a:r>
            <a:endParaRPr lang="en-US" sz="40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09CBC-62F3-4F55-8284-23D939E6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Kiến trúc tổng thể</a:t>
            </a:r>
          </a:p>
          <a:p>
            <a:r>
              <a:rPr lang="en-US" sz="2400">
                <a:cs typeface="Calibri"/>
              </a:rPr>
              <a:t>Kiến trúc luồng đồng bộ dữ liệu và quản lý thông tin WA/Broker</a:t>
            </a:r>
          </a:p>
          <a:p>
            <a:r>
              <a:rPr lang="en-US" sz="2400">
                <a:ea typeface="+mn-lt"/>
                <a:cs typeface="+mn-lt"/>
              </a:rPr>
              <a:t>Kiến trúc luồng đồng bộ dữ liệu về khách hàng và gán.</a:t>
            </a:r>
          </a:p>
          <a:p>
            <a:r>
              <a:rPr lang="en-US" sz="2400">
                <a:ea typeface="+mn-lt"/>
                <a:cs typeface="+mn-lt"/>
              </a:rPr>
              <a:t>Kiến trúc luồng đồng bộ dữ liệu về các giao dịch</a:t>
            </a:r>
          </a:p>
          <a:p>
            <a:r>
              <a:rPr lang="en-US" sz="2400">
                <a:cs typeface="Calibri"/>
              </a:rPr>
              <a:t>Kiến trúc mô hình quản lý log và monitor hệ thống.</a:t>
            </a: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236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835E5D-8904-4D85-8549-ABB25B10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vi-VN" sz="2800" b="1">
                <a:solidFill>
                  <a:srgbClr val="002060"/>
                </a:solidFill>
                <a:latin typeface="Arial"/>
                <a:cs typeface="Arial"/>
              </a:rPr>
              <a:t>Tại sao</a:t>
            </a:r>
            <a:br>
              <a:rPr lang="vi-VN" sz="2800" b="1" dirty="0">
                <a:latin typeface="Arial"/>
                <a:cs typeface="Arial"/>
              </a:rPr>
            </a:br>
            <a:r>
              <a:rPr lang="vi-VN" sz="2800">
                <a:solidFill>
                  <a:srgbClr val="002060"/>
                </a:solidFill>
                <a:latin typeface="Arial"/>
                <a:cs typeface="Arial"/>
              </a:rPr>
              <a:t>sử dụng Neo4J</a:t>
            </a:r>
            <a:br>
              <a:rPr lang="vi-VN" sz="2800" dirty="0">
                <a:latin typeface="Arial"/>
                <a:cs typeface="Arial"/>
              </a:rPr>
            </a:br>
            <a:r>
              <a:rPr lang="vi-VN" sz="2800">
                <a:solidFill>
                  <a:srgbClr val="002060"/>
                </a:solidFill>
                <a:latin typeface="Arial"/>
                <a:cs typeface="Arial"/>
              </a:rPr>
              <a:t>cho quản lý mô hình kinh doanh?</a:t>
            </a:r>
            <a:endParaRPr lang="vi-VN" sz="2800">
              <a:latin typeface="Times New Roman"/>
              <a:ea typeface="+mj-lt"/>
              <a:cs typeface="Times New Roman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0EA1DAD-4F9F-42E9-B98C-173F0124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Cách lưu trữ và biểu hiện dữ liệu thân thiện, gần gũi</a:t>
            </a:r>
            <a:br>
              <a:rPr lang="vi-VN" dirty="0">
                <a:latin typeface="Arial"/>
                <a:cs typeface="Arial"/>
              </a:rPr>
            </a:br>
            <a:r>
              <a:rPr lang="vi-VN" sz="2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Phù hợp với cách chúng ta thể hiện mô hình kinh doanh</a:t>
            </a:r>
            <a:endParaRPr lang="vi-VN" dirty="0">
              <a:solidFill>
                <a:schemeClr val="bg1">
                  <a:lumMod val="65000"/>
                </a:schemeClr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4" name="Hình ảnh 4" descr="Ảnh có chứa vàng, nắm giữ, ký hiệu, người đàn ông&#10;&#10;Mô tả được tạo với mức tin cậy rất cao">
            <a:extLst>
              <a:ext uri="{FF2B5EF4-FFF2-40B4-BE49-F238E27FC236}">
                <a16:creationId xmlns:a16="http://schemas.microsoft.com/office/drawing/2014/main" id="{228DDF70-AB0F-4E7E-AF31-B6611741D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999" y="2606482"/>
            <a:ext cx="3323295" cy="35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3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835E5D-8904-4D85-8549-ABB25B10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vi-VN" sz="2800" b="1">
                <a:solidFill>
                  <a:srgbClr val="002060"/>
                </a:solidFill>
                <a:latin typeface="Arial"/>
                <a:cs typeface="Arial"/>
              </a:rPr>
              <a:t>Tại sao</a:t>
            </a:r>
            <a:br>
              <a:rPr lang="vi-VN" sz="2800" b="1" dirty="0">
                <a:latin typeface="Arial"/>
                <a:cs typeface="Arial"/>
              </a:rPr>
            </a:br>
            <a:r>
              <a:rPr lang="vi-VN" sz="2800">
                <a:solidFill>
                  <a:srgbClr val="002060"/>
                </a:solidFill>
                <a:latin typeface="Arial"/>
                <a:cs typeface="Arial"/>
              </a:rPr>
              <a:t>sử dụng Neo4J</a:t>
            </a:r>
            <a:br>
              <a:rPr lang="vi-VN" sz="2800" dirty="0">
                <a:latin typeface="Arial"/>
                <a:cs typeface="Arial"/>
              </a:rPr>
            </a:br>
            <a:r>
              <a:rPr lang="vi-VN" sz="2800">
                <a:solidFill>
                  <a:srgbClr val="002060"/>
                </a:solidFill>
                <a:latin typeface="Arial"/>
                <a:cs typeface="Arial"/>
              </a:rPr>
              <a:t>cho quản lý mô hình kinh doanh?</a:t>
            </a:r>
            <a:endParaRPr lang="vi-VN" sz="2800">
              <a:latin typeface="Times New Roman"/>
              <a:ea typeface="+mj-lt"/>
              <a:cs typeface="Times New Roman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0EA1DAD-4F9F-42E9-B98C-173F0124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Cách lưu trữ và biểu hiện dữ liệu thân thiện, gần gũi</a:t>
            </a:r>
          </a:p>
          <a:p>
            <a:r>
              <a:rPr lang="vi-VN">
                <a:latin typeface="Arial"/>
                <a:cs typeface="Arial"/>
              </a:rPr>
              <a:t>Query dữ liệu ngắn gọn, đơn giản</a:t>
            </a:r>
            <a:br>
              <a:rPr lang="vi-VN" dirty="0">
                <a:latin typeface="Arial"/>
                <a:cs typeface="Arial"/>
              </a:rPr>
            </a:br>
            <a:r>
              <a:rPr lang="vi-VN" sz="20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Giúp giảm thiếu áp lực về độ khó, thời gian, công việc cho dev</a:t>
            </a:r>
            <a:endParaRPr lang="vi-VN" sz="2000">
              <a:solidFill>
                <a:schemeClr val="bg1">
                  <a:lumMod val="65000"/>
                </a:schemeClr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5" name="Hình ảnh 5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9A8CC728-7BB7-4571-8D61-E53C508D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69" y="3186647"/>
            <a:ext cx="5270808" cy="35698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Hình ảnh 7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C577C894-A8B5-423B-9715-900FADCD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85" y="3184188"/>
            <a:ext cx="5698272" cy="35747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1432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835E5D-8904-4D85-8549-ABB25B10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vi-VN" sz="2800" b="1">
                <a:solidFill>
                  <a:srgbClr val="002060"/>
                </a:solidFill>
                <a:latin typeface="Arial"/>
                <a:cs typeface="Arial"/>
              </a:rPr>
              <a:t>Tại sao</a:t>
            </a:r>
            <a:br>
              <a:rPr lang="vi-VN" sz="2800" b="1" dirty="0">
                <a:latin typeface="Arial"/>
                <a:cs typeface="Arial"/>
              </a:rPr>
            </a:br>
            <a:r>
              <a:rPr lang="vi-VN" sz="2800">
                <a:solidFill>
                  <a:srgbClr val="002060"/>
                </a:solidFill>
                <a:latin typeface="Arial"/>
                <a:cs typeface="Arial"/>
              </a:rPr>
              <a:t>sử dụng Neo4J</a:t>
            </a:r>
            <a:br>
              <a:rPr lang="vi-VN" sz="2800" dirty="0">
                <a:latin typeface="Arial"/>
                <a:cs typeface="Arial"/>
              </a:rPr>
            </a:br>
            <a:r>
              <a:rPr lang="vi-VN" sz="2800">
                <a:solidFill>
                  <a:srgbClr val="002060"/>
                </a:solidFill>
                <a:latin typeface="Arial"/>
                <a:cs typeface="Arial"/>
              </a:rPr>
              <a:t>cho quản lý mô hình kinh doanh?</a:t>
            </a:r>
            <a:endParaRPr lang="vi-VN" sz="2800">
              <a:latin typeface="Times New Roman"/>
              <a:ea typeface="+mj-lt"/>
              <a:cs typeface="Times New Roman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0EA1DAD-4F9F-42E9-B98C-173F0124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cs typeface="Arial"/>
              </a:rPr>
              <a:t>Cách lưu trữ và biểu hiện dữ liệu thân thiện, gần gũi</a:t>
            </a:r>
          </a:p>
          <a:p>
            <a:r>
              <a:rPr lang="vi-VN">
                <a:latin typeface="Arial"/>
                <a:cs typeface="Arial"/>
              </a:rPr>
              <a:t>Query dữ liệu ngắn gọn, đơn giản</a:t>
            </a:r>
          </a:p>
          <a:p>
            <a:r>
              <a:rPr lang="vi-VN">
                <a:solidFill>
                  <a:srgbClr val="000000"/>
                </a:solidFill>
                <a:latin typeface="Arial"/>
                <a:cs typeface="Arial"/>
              </a:rPr>
              <a:t>Linh hoạt trong việc cập nhật/thay đổi/relation giữa các nodes</a:t>
            </a:r>
            <a:endParaRPr lang="vi-VN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4" name="Hình ảnh 5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8BD5BE46-6B62-4D4E-B551-62965597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" b="27582"/>
          <a:stretch/>
        </p:blipFill>
        <p:spPr>
          <a:xfrm>
            <a:off x="1627192" y="3381620"/>
            <a:ext cx="3008885" cy="3475040"/>
          </a:xfrm>
          <a:prstGeom prst="rect">
            <a:avLst/>
          </a:prstGeom>
        </p:spPr>
      </p:pic>
      <p:pic>
        <p:nvPicPr>
          <p:cNvPr id="8" name="Hình ảnh 8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575C7B69-C681-4428-A8A7-778246285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40"/>
          <a:stretch/>
        </p:blipFill>
        <p:spPr>
          <a:xfrm>
            <a:off x="7196254" y="3381620"/>
            <a:ext cx="3217126" cy="3470988"/>
          </a:xfrm>
          <a:prstGeom prst="rect">
            <a:avLst/>
          </a:prstGeom>
        </p:spPr>
      </p:pic>
      <p:sp>
        <p:nvSpPr>
          <p:cNvPr id="10" name="Mũi tên: Phải 9">
            <a:extLst>
              <a:ext uri="{FF2B5EF4-FFF2-40B4-BE49-F238E27FC236}">
                <a16:creationId xmlns:a16="http://schemas.microsoft.com/office/drawing/2014/main" id="{CFA02F1A-D06C-49B1-8525-5AA70DC8739E}"/>
              </a:ext>
            </a:extLst>
          </p:cNvPr>
          <p:cNvSpPr/>
          <p:nvPr/>
        </p:nvSpPr>
        <p:spPr>
          <a:xfrm>
            <a:off x="5578917" y="4859366"/>
            <a:ext cx="975731" cy="48321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71648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8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: Shape 8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Freeform: Shape 8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: Shape 8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Rectangle 9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Freeform: Shape 9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Rectangle 9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Freeform: Shape 9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Freeform: Shape 9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5AF60-6A7A-4762-88AF-A53C8E6F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IV. </a:t>
            </a:r>
            <a:r>
              <a:rPr lang="en-US" sz="3600" dirty="0" err="1">
                <a:solidFill>
                  <a:srgbClr val="080808"/>
                </a:solidFill>
              </a:rPr>
              <a:t>Tình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080808"/>
                </a:solidFill>
              </a:rPr>
              <a:t>hình</a:t>
            </a:r>
            <a:r>
              <a:rPr lang="en-US" sz="3600" dirty="0">
                <a:solidFill>
                  <a:srgbClr val="080808"/>
                </a:solidFill>
              </a:rPr>
              <a:t> </a:t>
            </a:r>
            <a:r>
              <a:rPr lang="en-US" sz="3600" dirty="0" err="1">
                <a:solidFill>
                  <a:srgbClr val="080808"/>
                </a:solidFill>
              </a:rPr>
              <a:t>và</a:t>
            </a:r>
            <a:r>
              <a:rPr lang="en-US" sz="3600" dirty="0">
                <a:solidFill>
                  <a:srgbClr val="080808"/>
                </a:solidFill>
              </a:rPr>
              <a:t> </a:t>
            </a:r>
            <a:r>
              <a:rPr lang="en-US" sz="3600" dirty="0" err="1">
                <a:solidFill>
                  <a:srgbClr val="080808"/>
                </a:solidFill>
              </a:rPr>
              <a:t>kế</a:t>
            </a:r>
            <a:r>
              <a:rPr lang="en-US" sz="3600" dirty="0">
                <a:solidFill>
                  <a:srgbClr val="080808"/>
                </a:solidFill>
              </a:rPr>
              <a:t> </a:t>
            </a:r>
            <a:r>
              <a:rPr lang="en-US" sz="3600" dirty="0" err="1">
                <a:solidFill>
                  <a:srgbClr val="080808"/>
                </a:solidFill>
              </a:rPr>
              <a:t>hoạch</a:t>
            </a:r>
            <a:r>
              <a:rPr lang="en-US" sz="3600" dirty="0">
                <a:solidFill>
                  <a:srgbClr val="080808"/>
                </a:solidFill>
              </a:rPr>
              <a:t> 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triển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khai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dự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án</a:t>
            </a:r>
            <a:r>
              <a:rPr lang="en-US" sz="3600" dirty="0">
                <a:solidFill>
                  <a:srgbClr val="080808"/>
                </a:solidFill>
              </a:rPr>
              <a:t> </a:t>
            </a:r>
            <a:r>
              <a:rPr lang="en-US" sz="3600" dirty="0" err="1">
                <a:solidFill>
                  <a:srgbClr val="080808"/>
                </a:solidFill>
              </a:rPr>
              <a:t>giai</a:t>
            </a:r>
            <a:r>
              <a:rPr lang="en-US" sz="3600" dirty="0">
                <a:solidFill>
                  <a:srgbClr val="080808"/>
                </a:solidFill>
              </a:rPr>
              <a:t> </a:t>
            </a:r>
            <a:r>
              <a:rPr lang="en-US" sz="3600" dirty="0" err="1">
                <a:solidFill>
                  <a:srgbClr val="080808"/>
                </a:solidFill>
              </a:rPr>
              <a:t>đoạn</a:t>
            </a:r>
            <a:r>
              <a:rPr lang="en-US" sz="3600" dirty="0">
                <a:solidFill>
                  <a:srgbClr val="080808"/>
                </a:solidFill>
              </a:rPr>
              <a:t> 1</a:t>
            </a:r>
            <a:br>
              <a:rPr lang="en-US" sz="3600" kern="1200" dirty="0"/>
            </a:b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6" name="Freeform: Shape 10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27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EF7751-F879-4B88-94BA-FEDBBF45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Đã làm được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21AF90-DA9C-4C70-820F-F1022B59A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13847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37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572AC4-179A-4F46-9629-F25B1D236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Cần giải quyết tiếp để đưa ra thiết kế hoàn chỉnh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A75708E-897E-4A9D-B33F-D274C579E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31144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2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C761DA4-C669-43A5-8911-6A8F6D58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91" y="437963"/>
            <a:ext cx="7951939" cy="56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24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8B0D-3565-4A48-97F9-7ECE0530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Kế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hoạch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làm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PoC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  -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Chức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năng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quản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lý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 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thông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tin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nhân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sự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 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và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mô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</a:t>
            </a:r>
            <a:r>
              <a:rPr lang="en-US" sz="4200" dirty="0" err="1">
                <a:solidFill>
                  <a:schemeClr val="accent5"/>
                </a:solidFill>
                <a:cs typeface="Calibri Light"/>
              </a:rPr>
              <a:t>hình</a:t>
            </a:r>
            <a:r>
              <a:rPr lang="en-US" sz="4200" dirty="0">
                <a:solidFill>
                  <a:schemeClr val="accent5"/>
                </a:solidFill>
                <a:cs typeface="Calibri Light"/>
              </a:rPr>
              <a:t> sales</a:t>
            </a:r>
            <a:endParaRPr lang="en-US" sz="42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A4841-F9BD-416D-B235-3AE90C586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6641"/>
              </p:ext>
            </p:extLst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435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97E1766-567B-4EE1-B6F3-90D9420E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30" y="1342367"/>
            <a:ext cx="9385539" cy="43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2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9AF1F-1796-46F1-A4E5-A14AE15F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080808"/>
                </a:solidFill>
                <a:cs typeface="Calibri Light"/>
              </a:rPr>
              <a:t>V. </a:t>
            </a:r>
            <a:r>
              <a:rPr lang="en-US" sz="3600" dirty="0" err="1">
                <a:solidFill>
                  <a:srgbClr val="080808"/>
                </a:solidFill>
                <a:cs typeface="Calibri Light"/>
              </a:rPr>
              <a:t>Thảo</a:t>
            </a:r>
            <a:r>
              <a:rPr lang="en-US" sz="3600" dirty="0">
                <a:solidFill>
                  <a:srgbClr val="080808"/>
                </a:solidFill>
                <a:cs typeface="Calibri Light"/>
              </a:rPr>
              <a:t> </a:t>
            </a:r>
            <a:r>
              <a:rPr lang="en-US" sz="3600" dirty="0" err="1">
                <a:solidFill>
                  <a:srgbClr val="080808"/>
                </a:solidFill>
                <a:cs typeface="Calibri Light"/>
              </a:rPr>
              <a:t>luận</a:t>
            </a:r>
            <a:r>
              <a:rPr lang="en-US" sz="3600" dirty="0">
                <a:solidFill>
                  <a:srgbClr val="080808"/>
                </a:solidFill>
                <a:cs typeface="Calibri Light"/>
              </a:rPr>
              <a:t> </a:t>
            </a:r>
            <a:r>
              <a:rPr lang="en-US" sz="3600" dirty="0" err="1">
                <a:solidFill>
                  <a:srgbClr val="080808"/>
                </a:solidFill>
                <a:cs typeface="Calibri Light"/>
              </a:rPr>
              <a:t>và</a:t>
            </a:r>
            <a:r>
              <a:rPr lang="en-US" sz="3600" dirty="0">
                <a:solidFill>
                  <a:srgbClr val="080808"/>
                </a:solidFill>
                <a:cs typeface="Calibri Light"/>
              </a:rPr>
              <a:t> </a:t>
            </a:r>
            <a:r>
              <a:rPr lang="en-US" sz="3600" dirty="0" err="1">
                <a:solidFill>
                  <a:srgbClr val="080808"/>
                </a:solidFill>
                <a:cs typeface="Calibri Light"/>
              </a:rPr>
              <a:t>cho</a:t>
            </a:r>
            <a:r>
              <a:rPr lang="en-US" sz="3600" dirty="0">
                <a:solidFill>
                  <a:srgbClr val="080808"/>
                </a:solidFill>
                <a:cs typeface="Calibri Light"/>
              </a:rPr>
              <a:t> ý </a:t>
            </a:r>
            <a:r>
              <a:rPr lang="en-US" sz="3600" dirty="0" err="1">
                <a:solidFill>
                  <a:srgbClr val="080808"/>
                </a:solidFill>
                <a:cs typeface="Calibri Light"/>
              </a:rPr>
              <a:t>kiến</a:t>
            </a:r>
            <a:endParaRPr lang="en-US" sz="3600" kern="1200" dirty="0" err="1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3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E4D146E5-2E79-444A-8E3C-46F224EA3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1" r="88" b="-269"/>
          <a:stretch/>
        </p:blipFill>
        <p:spPr>
          <a:xfrm>
            <a:off x="1747838" y="-17681"/>
            <a:ext cx="9473784" cy="6881605"/>
          </a:xfrm>
          <a:prstGeom prst="rect">
            <a:avLst/>
          </a:prstGeom>
        </p:spPr>
      </p:pic>
      <p:sp>
        <p:nvSpPr>
          <p:cNvPr id="2" name="Hộp Văn bản 5">
            <a:extLst>
              <a:ext uri="{FF2B5EF4-FFF2-40B4-BE49-F238E27FC236}">
                <a16:creationId xmlns:a16="http://schemas.microsoft.com/office/drawing/2014/main" id="{80D56F9E-676A-4DA8-95A7-167AE30977E4}"/>
              </a:ext>
            </a:extLst>
          </p:cNvPr>
          <p:cNvSpPr txBox="1"/>
          <p:nvPr/>
        </p:nvSpPr>
        <p:spPr>
          <a:xfrm>
            <a:off x="96644" y="1890132"/>
            <a:ext cx="496414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Mô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hình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kiến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trúc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tổng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thể</a:t>
            </a:r>
            <a:br>
              <a:rPr lang="vi-VN" sz="2000" b="1" dirty="0">
                <a:latin typeface="Arial"/>
                <a:ea typeface="+mn-lt"/>
                <a:cs typeface="Arial"/>
              </a:rPr>
            </a:b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hệ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thống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Sales-Structure</a:t>
            </a:r>
            <a:endParaRPr lang="vi-VN" b="1" dirty="0" err="1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05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5C7124E-654B-4C37-994F-1973D878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3353" y="1302591"/>
            <a:ext cx="4608647" cy="4252327"/>
          </a:xfrm>
          <a:custGeom>
            <a:avLst/>
            <a:gdLst>
              <a:gd name="connsiteX0" fmla="*/ 2545790 w 4608647"/>
              <a:gd name="connsiteY0" fmla="*/ 0 h 4252327"/>
              <a:gd name="connsiteX1" fmla="*/ 4608647 w 4608647"/>
              <a:gd name="connsiteY1" fmla="*/ 0 h 4252327"/>
              <a:gd name="connsiteX2" fmla="*/ 4608647 w 4608647"/>
              <a:gd name="connsiteY2" fmla="*/ 4251820 h 4252327"/>
              <a:gd name="connsiteX3" fmla="*/ 4413587 w 4608647"/>
              <a:gd name="connsiteY3" fmla="*/ 4251820 h 4252327"/>
              <a:gd name="connsiteX4" fmla="*/ 4413587 w 4608647"/>
              <a:gd name="connsiteY4" fmla="*/ 4251834 h 4252327"/>
              <a:gd name="connsiteX5" fmla="*/ 4220559 w 4608647"/>
              <a:gd name="connsiteY5" fmla="*/ 4251834 h 4252327"/>
              <a:gd name="connsiteX6" fmla="*/ 4220559 w 4608647"/>
              <a:gd name="connsiteY6" fmla="*/ 4252313 h 4252327"/>
              <a:gd name="connsiteX7" fmla="*/ 4025499 w 4608647"/>
              <a:gd name="connsiteY7" fmla="*/ 4252313 h 4252327"/>
              <a:gd name="connsiteX8" fmla="*/ 4025499 w 4608647"/>
              <a:gd name="connsiteY8" fmla="*/ 4252327 h 4252327"/>
              <a:gd name="connsiteX9" fmla="*/ 0 w 4608647"/>
              <a:gd name="connsiteY9" fmla="*/ 4252327 h 4252327"/>
              <a:gd name="connsiteX10" fmla="*/ 1962642 w 4608647"/>
              <a:gd name="connsiteY10" fmla="*/ 507 h 4252327"/>
              <a:gd name="connsiteX11" fmla="*/ 2157696 w 4608647"/>
              <a:gd name="connsiteY11" fmla="*/ 507 h 4252327"/>
              <a:gd name="connsiteX12" fmla="*/ 2157702 w 4608647"/>
              <a:gd name="connsiteY12" fmla="*/ 493 h 4252327"/>
              <a:gd name="connsiteX13" fmla="*/ 2350508 w 4608647"/>
              <a:gd name="connsiteY13" fmla="*/ 493 h 4252327"/>
              <a:gd name="connsiteX14" fmla="*/ 2350730 w 4608647"/>
              <a:gd name="connsiteY14" fmla="*/ 14 h 4252327"/>
              <a:gd name="connsiteX15" fmla="*/ 2545784 w 4608647"/>
              <a:gd name="connsiteY15" fmla="*/ 14 h 425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08647" h="4252327">
                <a:moveTo>
                  <a:pt x="2545790" y="0"/>
                </a:moveTo>
                <a:lnTo>
                  <a:pt x="4608647" y="0"/>
                </a:lnTo>
                <a:lnTo>
                  <a:pt x="4608647" y="4251820"/>
                </a:lnTo>
                <a:lnTo>
                  <a:pt x="4413587" y="4251820"/>
                </a:lnTo>
                <a:lnTo>
                  <a:pt x="4413587" y="4251834"/>
                </a:lnTo>
                <a:lnTo>
                  <a:pt x="4220559" y="4251834"/>
                </a:lnTo>
                <a:lnTo>
                  <a:pt x="4220559" y="4252313"/>
                </a:lnTo>
                <a:lnTo>
                  <a:pt x="4025499" y="4252313"/>
                </a:lnTo>
                <a:lnTo>
                  <a:pt x="4025499" y="4252327"/>
                </a:lnTo>
                <a:lnTo>
                  <a:pt x="0" y="4252327"/>
                </a:lnTo>
                <a:lnTo>
                  <a:pt x="1962642" y="507"/>
                </a:lnTo>
                <a:lnTo>
                  <a:pt x="2157696" y="507"/>
                </a:lnTo>
                <a:lnTo>
                  <a:pt x="2157702" y="493"/>
                </a:lnTo>
                <a:lnTo>
                  <a:pt x="2350508" y="493"/>
                </a:lnTo>
                <a:lnTo>
                  <a:pt x="2350730" y="14"/>
                </a:lnTo>
                <a:lnTo>
                  <a:pt x="2545784" y="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0D3DFB9-0A1D-43AF-94B0-0CF8DE360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3083"/>
            <a:ext cx="9226303" cy="4251821"/>
          </a:xfrm>
          <a:custGeom>
            <a:avLst/>
            <a:gdLst>
              <a:gd name="connsiteX0" fmla="*/ 0 w 9226303"/>
              <a:gd name="connsiteY0" fmla="*/ 0 h 4251821"/>
              <a:gd name="connsiteX1" fmla="*/ 9226303 w 9226303"/>
              <a:gd name="connsiteY1" fmla="*/ 0 h 4251821"/>
              <a:gd name="connsiteX2" fmla="*/ 7263661 w 9226303"/>
              <a:gd name="connsiteY2" fmla="*/ 4251821 h 4251821"/>
              <a:gd name="connsiteX3" fmla="*/ 0 w 9226303"/>
              <a:gd name="connsiteY3" fmla="*/ 4251821 h 42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303" h="4251821">
                <a:moveTo>
                  <a:pt x="0" y="0"/>
                </a:moveTo>
                <a:lnTo>
                  <a:pt x="9226303" y="0"/>
                </a:lnTo>
                <a:lnTo>
                  <a:pt x="7263661" y="4251821"/>
                </a:lnTo>
                <a:lnTo>
                  <a:pt x="0" y="4251821"/>
                </a:lnTo>
                <a:close/>
              </a:path>
            </a:pathLst>
          </a:cu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55BE5-22BF-4C4B-B390-6B10A7BF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109822"/>
            <a:ext cx="6760393" cy="27872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</a:t>
            </a:r>
            <a:r>
              <a:rPr lang="en-US" sz="6000" dirty="0">
                <a:solidFill>
                  <a:srgbClr val="FFFFFF"/>
                </a:solidFill>
              </a:rPr>
              <a:t>listening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085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8A96083-29F6-402C-BBB1-F315DFCF7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6" b="-336"/>
          <a:stretch/>
        </p:blipFill>
        <p:spPr>
          <a:xfrm>
            <a:off x="1669256" y="208271"/>
            <a:ext cx="10478582" cy="6574117"/>
          </a:xfrm>
          <a:prstGeom prst="rect">
            <a:avLst/>
          </a:prstGeom>
        </p:spPr>
      </p:pic>
      <p:sp>
        <p:nvSpPr>
          <p:cNvPr id="2" name="Hộp Văn bản 2">
            <a:extLst>
              <a:ext uri="{FF2B5EF4-FFF2-40B4-BE49-F238E27FC236}">
                <a16:creationId xmlns:a16="http://schemas.microsoft.com/office/drawing/2014/main" id="{3353695D-6D6F-4019-918D-2ED0E4AC332E}"/>
              </a:ext>
            </a:extLst>
          </p:cNvPr>
          <p:cNvSpPr txBox="1"/>
          <p:nvPr/>
        </p:nvSpPr>
        <p:spPr>
          <a:xfrm>
            <a:off x="96644" y="1890132"/>
            <a:ext cx="496414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Kiến trúc luồng xử lý mô hình sales,</a:t>
            </a:r>
            <a:br>
              <a:rPr lang="vi-VN" sz="2000" b="1" dirty="0">
                <a:ea typeface="+mn-lt"/>
                <a:cs typeface="+mn-lt"/>
              </a:rPr>
            </a:b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đồng bộ các thông tin </a:t>
            </a:r>
            <a:r>
              <a:rPr lang="vi-VN" sz="20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WA/Broker/Sales-structure</a:t>
            </a:r>
            <a:br>
              <a:rPr lang="vi-VN" sz="2000" b="1" dirty="0">
                <a:latin typeface="Arial"/>
                <a:ea typeface="+mn-lt"/>
                <a:cs typeface="Arial"/>
              </a:rPr>
            </a:br>
            <a:r>
              <a:rPr lang="vi-VN" sz="20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của hệ 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thống</a:t>
            </a:r>
            <a:endParaRPr lang="vi-VN" sz="2000" b="1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327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8BCB930-01BD-4C25-A0EB-8D816BAF5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9" r="249" b="5030"/>
          <a:stretch/>
        </p:blipFill>
        <p:spPr>
          <a:xfrm>
            <a:off x="2363143" y="1967"/>
            <a:ext cx="9541664" cy="6757519"/>
          </a:xfrm>
          <a:prstGeom prst="rect">
            <a:avLst/>
          </a:prstGeom>
        </p:spPr>
      </p:pic>
      <p:sp>
        <p:nvSpPr>
          <p:cNvPr id="2" name="Hộp Văn bản 5">
            <a:extLst>
              <a:ext uri="{FF2B5EF4-FFF2-40B4-BE49-F238E27FC236}">
                <a16:creationId xmlns:a16="http://schemas.microsoft.com/office/drawing/2014/main" id="{7933104F-917B-46F6-9505-441DF6BBD8A2}"/>
              </a:ext>
            </a:extLst>
          </p:cNvPr>
          <p:cNvSpPr txBox="1"/>
          <p:nvPr/>
        </p:nvSpPr>
        <p:spPr>
          <a:xfrm>
            <a:off x="1492" y="1794456"/>
            <a:ext cx="46099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Kiến trúc luồng xử lý mô hình sales</a:t>
            </a:r>
            <a:b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</a:br>
            <a:r>
              <a:rPr lang="vi-VN" sz="20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- 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gán nhân viên chăm sóc KH,</a:t>
            </a:r>
            <a:br>
              <a:rPr lang="vi-VN" sz="2000" b="1" dirty="0">
                <a:ea typeface="+mn-lt"/>
                <a:cs typeface="+mn-lt"/>
              </a:rPr>
            </a:b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đồng bộ các thông tin WA/Broker/Customer của hệ thống</a:t>
            </a:r>
            <a:endParaRPr lang="vi-VN" b="1">
              <a:solidFill>
                <a:srgbClr val="002060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39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456B7C2-6406-4A44-A816-F2AD2C212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9" r="-372" b="1618"/>
          <a:stretch/>
        </p:blipFill>
        <p:spPr>
          <a:xfrm>
            <a:off x="2343150" y="193759"/>
            <a:ext cx="9636905" cy="6539966"/>
          </a:xfrm>
          <a:prstGeom prst="rect">
            <a:avLst/>
          </a:prstGeom>
        </p:spPr>
      </p:pic>
      <p:sp>
        <p:nvSpPr>
          <p:cNvPr id="2" name="Hộp Văn bản 3">
            <a:extLst>
              <a:ext uri="{FF2B5EF4-FFF2-40B4-BE49-F238E27FC236}">
                <a16:creationId xmlns:a16="http://schemas.microsoft.com/office/drawing/2014/main" id="{6E4C23C0-3759-4CEC-A1F9-80751187B72D}"/>
              </a:ext>
            </a:extLst>
          </p:cNvPr>
          <p:cNvSpPr txBox="1"/>
          <p:nvPr/>
        </p:nvSpPr>
        <p:spPr>
          <a:xfrm>
            <a:off x="88922" y="1801131"/>
            <a:ext cx="557589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Kiến trúc luồng đồng bộ</a:t>
            </a:r>
            <a:b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</a:br>
            <a:r>
              <a:rPr lang="vi-VN" sz="2000" b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các giao dịch của hệ thống</a:t>
            </a:r>
            <a:endParaRPr lang="vi-VN" b="1">
              <a:solidFill>
                <a:srgbClr val="002060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3">
            <a:extLst>
              <a:ext uri="{FF2B5EF4-FFF2-40B4-BE49-F238E27FC236}">
                <a16:creationId xmlns:a16="http://schemas.microsoft.com/office/drawing/2014/main" id="{6E4C23C0-3759-4CEC-A1F9-80751187B72D}"/>
              </a:ext>
            </a:extLst>
          </p:cNvPr>
          <p:cNvSpPr txBox="1"/>
          <p:nvPr/>
        </p:nvSpPr>
        <p:spPr>
          <a:xfrm>
            <a:off x="2339203" y="431913"/>
            <a:ext cx="57544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Quản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lý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log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và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theo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dõi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hệ</a:t>
            </a:r>
            <a:r>
              <a:rPr lang="vi-VN" sz="2000" b="1" dirty="0">
                <a:solidFill>
                  <a:srgbClr val="002060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2000" b="1" dirty="0" err="1">
                <a:solidFill>
                  <a:srgbClr val="002060"/>
                </a:solidFill>
                <a:latin typeface="Arial"/>
                <a:ea typeface="+mn-lt"/>
                <a:cs typeface="Arial"/>
              </a:rPr>
              <a:t>thống</a:t>
            </a:r>
          </a:p>
        </p:txBody>
      </p:sp>
      <p:pic>
        <p:nvPicPr>
          <p:cNvPr id="3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23EE183-A4C1-4FEE-A78D-CE9B3B18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94" y="1711249"/>
            <a:ext cx="10541792" cy="356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3F78B-4EA1-4D52-B165-A3133533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II. Mô hình dữ liệu cấu trúc cây kinh doanh. 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6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Application>Microsoft Office PowerPoint</Application>
  <PresentationFormat>Widescreen</PresentationFormat>
  <Slides>40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Nội Dung</vt:lpstr>
      <vt:lpstr>I. Kiến trúc hệ thống</vt:lpstr>
      <vt:lpstr>Các thiết kế đề xuất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Mô hình dữ liệu cấu trúc cây kinh doanh.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Cần bao nhiêu câu Cypher để có thể dựng lên mô hình tại thời điểm T? Câu Cypher đó có dài hay không?</vt:lpstr>
      <vt:lpstr>PowerPoint Presentation</vt:lpstr>
      <vt:lpstr>PowerPoint Presentation</vt:lpstr>
      <vt:lpstr>PowerPoint Presentation</vt:lpstr>
      <vt:lpstr>PowerPoint Presentation</vt:lpstr>
      <vt:lpstr>III. Neo4j vs Postgresql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Tại sao sử dụng Neo4J cho quản lý mô hình kinh doanh?</vt:lpstr>
      <vt:lpstr>Tại sao sử dụng Neo4J cho quản lý mô hình kinh doanh?</vt:lpstr>
      <vt:lpstr>Tại sao sử dụng Neo4J cho quản lý mô hình kinh doanh?</vt:lpstr>
      <vt:lpstr>IV. Tình hình và kế hoạch triển khai dự án giai đoạn 1 </vt:lpstr>
      <vt:lpstr>Đã làm được</vt:lpstr>
      <vt:lpstr>Cần giải quyết tiếp để đưa ra thiết kế hoàn chỉnh</vt:lpstr>
      <vt:lpstr>PowerPoint Presentation</vt:lpstr>
      <vt:lpstr>Kế hoạch làm PoC  - Chức năng quản lý thông tin nhân sự và mô hình sales</vt:lpstr>
      <vt:lpstr>PowerPoint Presentation</vt:lpstr>
      <vt:lpstr>V. Thảo luận và cho ý kiến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1510</cp:revision>
  <dcterms:created xsi:type="dcterms:W3CDTF">2020-05-12T07:46:15Z</dcterms:created>
  <dcterms:modified xsi:type="dcterms:W3CDTF">2020-05-14T04:31:17Z</dcterms:modified>
</cp:coreProperties>
</file>